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2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4" r:id="rId35"/>
    <p:sldId id="291" r:id="rId36"/>
    <p:sldId id="292" r:id="rId37"/>
    <p:sldId id="295" r:id="rId38"/>
    <p:sldId id="296" r:id="rId39"/>
    <p:sldId id="297" r:id="rId40"/>
    <p:sldId id="293" r:id="rId4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3A053C-59BE-4457-9E57-343525F2C6D9}" v="7421" dt="2023-05-24T21:32:26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3061" autoAdjust="0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id Jakub Szefler" userId="1210574b-1072-4c67-b4ca-e278dac5805e" providerId="ADAL" clId="{533A053C-59BE-4457-9E57-343525F2C6D9}"/>
    <pc:docChg chg="undo redo custSel addSld delSld modSld sldOrd">
      <pc:chgData name="Dawid Jakub Szefler" userId="1210574b-1072-4c67-b4ca-e278dac5805e" providerId="ADAL" clId="{533A053C-59BE-4457-9E57-343525F2C6D9}" dt="2023-05-24T21:32:26.469" v="14745" actId="207"/>
      <pc:docMkLst>
        <pc:docMk/>
      </pc:docMkLst>
      <pc:sldChg chg="modSp new mod">
        <pc:chgData name="Dawid Jakub Szefler" userId="1210574b-1072-4c67-b4ca-e278dac5805e" providerId="ADAL" clId="{533A053C-59BE-4457-9E57-343525F2C6D9}" dt="2023-05-24T20:16:43.097" v="9474" actId="122"/>
        <pc:sldMkLst>
          <pc:docMk/>
          <pc:sldMk cId="1785388436" sldId="256"/>
        </pc:sldMkLst>
        <pc:spChg chg="mod">
          <ac:chgData name="Dawid Jakub Szefler" userId="1210574b-1072-4c67-b4ca-e278dac5805e" providerId="ADAL" clId="{533A053C-59BE-4457-9E57-343525F2C6D9}" dt="2023-05-19T17:35:11.874" v="49" actId="20577"/>
          <ac:spMkLst>
            <pc:docMk/>
            <pc:sldMk cId="1785388436" sldId="256"/>
            <ac:spMk id="2" creationId="{F74BAEA4-01D5-8B00-025C-FC664316D0B5}"/>
          </ac:spMkLst>
        </pc:spChg>
        <pc:spChg chg="mod">
          <ac:chgData name="Dawid Jakub Szefler" userId="1210574b-1072-4c67-b4ca-e278dac5805e" providerId="ADAL" clId="{533A053C-59BE-4457-9E57-343525F2C6D9}" dt="2023-05-24T20:16:43.097" v="9474" actId="122"/>
          <ac:spMkLst>
            <pc:docMk/>
            <pc:sldMk cId="1785388436" sldId="256"/>
            <ac:spMk id="3" creationId="{617B882D-1B52-F1A8-BADD-879AB372D313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4T20:14:41.033" v="9381" actId="20577"/>
        <pc:sldMkLst>
          <pc:docMk/>
          <pc:sldMk cId="1219966059" sldId="257"/>
        </pc:sldMkLst>
        <pc:spChg chg="mod">
          <ac:chgData name="Dawid Jakub Szefler" userId="1210574b-1072-4c67-b4ca-e278dac5805e" providerId="ADAL" clId="{533A053C-59BE-4457-9E57-343525F2C6D9}" dt="2023-05-24T20:14:41.033" v="9381" actId="20577"/>
          <ac:spMkLst>
            <pc:docMk/>
            <pc:sldMk cId="1219966059" sldId="257"/>
            <ac:spMk id="2" creationId="{BF9F1965-B47B-5B12-E022-85E4CA99A9FC}"/>
          </ac:spMkLst>
        </pc:spChg>
        <pc:spChg chg="mod">
          <ac:chgData name="Dawid Jakub Szefler" userId="1210574b-1072-4c67-b4ca-e278dac5805e" providerId="ADAL" clId="{533A053C-59BE-4457-9E57-343525F2C6D9}" dt="2023-05-19T17:44:36.059" v="1423" actId="2711"/>
          <ac:spMkLst>
            <pc:docMk/>
            <pc:sldMk cId="1219966059" sldId="257"/>
            <ac:spMk id="3" creationId="{517D645E-914F-CB27-2117-64646A1C3454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19T17:55:43.705" v="2493"/>
        <pc:sldMkLst>
          <pc:docMk/>
          <pc:sldMk cId="2056352462" sldId="258"/>
        </pc:sldMkLst>
        <pc:spChg chg="mod">
          <ac:chgData name="Dawid Jakub Szefler" userId="1210574b-1072-4c67-b4ca-e278dac5805e" providerId="ADAL" clId="{533A053C-59BE-4457-9E57-343525F2C6D9}" dt="2023-05-19T17:40:30.591" v="854" actId="20577"/>
          <ac:spMkLst>
            <pc:docMk/>
            <pc:sldMk cId="2056352462" sldId="258"/>
            <ac:spMk id="2" creationId="{AE4E077B-0BEB-082E-4B44-519D615FCF70}"/>
          </ac:spMkLst>
        </pc:spChg>
        <pc:spChg chg="mod">
          <ac:chgData name="Dawid Jakub Szefler" userId="1210574b-1072-4c67-b4ca-e278dac5805e" providerId="ADAL" clId="{533A053C-59BE-4457-9E57-343525F2C6D9}" dt="2023-05-19T17:54:45.699" v="2478" actId="20577"/>
          <ac:spMkLst>
            <pc:docMk/>
            <pc:sldMk cId="2056352462" sldId="258"/>
            <ac:spMk id="3" creationId="{A4CA29B2-D9A1-81E1-B9C8-AB0F0D77B6BF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19T17:56:15.295" v="2496"/>
        <pc:sldMkLst>
          <pc:docMk/>
          <pc:sldMk cId="1465891919" sldId="259"/>
        </pc:sldMkLst>
        <pc:spChg chg="mod">
          <ac:chgData name="Dawid Jakub Szefler" userId="1210574b-1072-4c67-b4ca-e278dac5805e" providerId="ADAL" clId="{533A053C-59BE-4457-9E57-343525F2C6D9}" dt="2023-05-19T17:45:35.487" v="1456" actId="20577"/>
          <ac:spMkLst>
            <pc:docMk/>
            <pc:sldMk cId="1465891919" sldId="259"/>
            <ac:spMk id="2" creationId="{2E05C2FA-A186-3DD1-D5C3-C82B8F722ED5}"/>
          </ac:spMkLst>
        </pc:spChg>
        <pc:spChg chg="mod">
          <ac:chgData name="Dawid Jakub Szefler" userId="1210574b-1072-4c67-b4ca-e278dac5805e" providerId="ADAL" clId="{533A053C-59BE-4457-9E57-343525F2C6D9}" dt="2023-05-19T17:55:20.446" v="2492" actId="20577"/>
          <ac:spMkLst>
            <pc:docMk/>
            <pc:sldMk cId="1465891919" sldId="259"/>
            <ac:spMk id="3" creationId="{8E34688D-00F9-60FD-4B7A-4E187C06CB1D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19T17:59:51.993" v="2596"/>
        <pc:sldMkLst>
          <pc:docMk/>
          <pc:sldMk cId="4101944937" sldId="260"/>
        </pc:sldMkLst>
        <pc:spChg chg="mod">
          <ac:chgData name="Dawid Jakub Szefler" userId="1210574b-1072-4c67-b4ca-e278dac5805e" providerId="ADAL" clId="{533A053C-59BE-4457-9E57-343525F2C6D9}" dt="2023-05-19T17:48:25.722" v="1882" actId="20577"/>
          <ac:spMkLst>
            <pc:docMk/>
            <pc:sldMk cId="4101944937" sldId="260"/>
            <ac:spMk id="2" creationId="{77E4061C-DA5A-1B28-6DAD-D36C88F4F67B}"/>
          </ac:spMkLst>
        </pc:spChg>
        <pc:spChg chg="mod">
          <ac:chgData name="Dawid Jakub Szefler" userId="1210574b-1072-4c67-b4ca-e278dac5805e" providerId="ADAL" clId="{533A053C-59BE-4457-9E57-343525F2C6D9}" dt="2023-05-19T17:58:02.979" v="2542" actId="20577"/>
          <ac:spMkLst>
            <pc:docMk/>
            <pc:sldMk cId="4101944937" sldId="260"/>
            <ac:spMk id="3" creationId="{20C7D5BF-2FA9-3866-94B9-68E0E762FF6E}"/>
          </ac:spMkLst>
        </pc:spChg>
      </pc:sldChg>
      <pc:sldChg chg="addSp delSp modSp new mod modAnim">
        <pc:chgData name="Dawid Jakub Szefler" userId="1210574b-1072-4c67-b4ca-e278dac5805e" providerId="ADAL" clId="{533A053C-59BE-4457-9E57-343525F2C6D9}" dt="2023-05-19T18:37:04.987" v="3013"/>
        <pc:sldMkLst>
          <pc:docMk/>
          <pc:sldMk cId="1701636427" sldId="261"/>
        </pc:sldMkLst>
        <pc:spChg chg="mod modVis">
          <ac:chgData name="Dawid Jakub Szefler" userId="1210574b-1072-4c67-b4ca-e278dac5805e" providerId="ADAL" clId="{533A053C-59BE-4457-9E57-343525F2C6D9}" dt="2023-05-19T18:35:59.561" v="2990" actId="33935"/>
          <ac:spMkLst>
            <pc:docMk/>
            <pc:sldMk cId="1701636427" sldId="261"/>
            <ac:spMk id="2" creationId="{E0DE4EB0-B534-A5E1-D741-C782D43D5E8E}"/>
          </ac:spMkLst>
        </pc:spChg>
        <pc:spChg chg="del">
          <ac:chgData name="Dawid Jakub Szefler" userId="1210574b-1072-4c67-b4ca-e278dac5805e" providerId="ADAL" clId="{533A053C-59BE-4457-9E57-343525F2C6D9}" dt="2023-05-19T18:00:24.739" v="2644" actId="478"/>
          <ac:spMkLst>
            <pc:docMk/>
            <pc:sldMk cId="1701636427" sldId="261"/>
            <ac:spMk id="3" creationId="{47257BE4-5275-A54D-3BFC-C2DC27ABA869}"/>
          </ac:spMkLst>
        </pc:spChg>
        <pc:spChg chg="add mod modVis">
          <ac:chgData name="Dawid Jakub Szefler" userId="1210574b-1072-4c67-b4ca-e278dac5805e" providerId="ADAL" clId="{533A053C-59BE-4457-9E57-343525F2C6D9}" dt="2023-05-19T18:35:59.561" v="2990" actId="33935"/>
          <ac:spMkLst>
            <pc:docMk/>
            <pc:sldMk cId="1701636427" sldId="261"/>
            <ac:spMk id="5" creationId="{5776669A-EC43-4E1A-5027-3941E9AE6AC9}"/>
          </ac:spMkLst>
        </pc:spChg>
        <pc:spChg chg="add mod modVis">
          <ac:chgData name="Dawid Jakub Szefler" userId="1210574b-1072-4c67-b4ca-e278dac5805e" providerId="ADAL" clId="{533A053C-59BE-4457-9E57-343525F2C6D9}" dt="2023-05-19T18:35:45.920" v="2987" actId="14429"/>
          <ac:spMkLst>
            <pc:docMk/>
            <pc:sldMk cId="1701636427" sldId="261"/>
            <ac:spMk id="6" creationId="{D20F0DCD-C3F4-C7F8-4966-25B1E5A389BB}"/>
          </ac:spMkLst>
        </pc:spChg>
        <pc:spChg chg="add mod modVis">
          <ac:chgData name="Dawid Jakub Szefler" userId="1210574b-1072-4c67-b4ca-e278dac5805e" providerId="ADAL" clId="{533A053C-59BE-4457-9E57-343525F2C6D9}" dt="2023-05-19T18:35:59.561" v="2990" actId="33935"/>
          <ac:spMkLst>
            <pc:docMk/>
            <pc:sldMk cId="1701636427" sldId="261"/>
            <ac:spMk id="8" creationId="{DA84A9EE-4C5C-705F-A668-2B8581E6CF6C}"/>
          </ac:spMkLst>
        </pc:spChg>
        <pc:spChg chg="add mod modVis">
          <ac:chgData name="Dawid Jakub Szefler" userId="1210574b-1072-4c67-b4ca-e278dac5805e" providerId="ADAL" clId="{533A053C-59BE-4457-9E57-343525F2C6D9}" dt="2023-05-19T18:35:59.561" v="2990" actId="33935"/>
          <ac:spMkLst>
            <pc:docMk/>
            <pc:sldMk cId="1701636427" sldId="261"/>
            <ac:spMk id="9" creationId="{3DCBD3AE-0F63-2A91-F5A2-C2C77F9A6222}"/>
          </ac:spMkLst>
        </pc:spChg>
        <pc:spChg chg="add del mod">
          <ac:chgData name="Dawid Jakub Szefler" userId="1210574b-1072-4c67-b4ca-e278dac5805e" providerId="ADAL" clId="{533A053C-59BE-4457-9E57-343525F2C6D9}" dt="2023-05-19T18:05:41.334" v="2700"/>
          <ac:spMkLst>
            <pc:docMk/>
            <pc:sldMk cId="1701636427" sldId="261"/>
            <ac:spMk id="10" creationId="{74A29540-7E5B-D560-E88D-F77406CB85BE}"/>
          </ac:spMkLst>
        </pc:spChg>
        <pc:spChg chg="add mod modVis">
          <ac:chgData name="Dawid Jakub Szefler" userId="1210574b-1072-4c67-b4ca-e278dac5805e" providerId="ADAL" clId="{533A053C-59BE-4457-9E57-343525F2C6D9}" dt="2023-05-19T18:35:59.561" v="2990" actId="33935"/>
          <ac:spMkLst>
            <pc:docMk/>
            <pc:sldMk cId="1701636427" sldId="261"/>
            <ac:spMk id="11" creationId="{07E17912-25A9-6FDD-A5C6-57112C898B10}"/>
          </ac:spMkLst>
        </pc:spChg>
        <pc:spChg chg="add mod modVis">
          <ac:chgData name="Dawid Jakub Szefler" userId="1210574b-1072-4c67-b4ca-e278dac5805e" providerId="ADAL" clId="{533A053C-59BE-4457-9E57-343525F2C6D9}" dt="2023-05-19T18:35:59.561" v="2990" actId="33935"/>
          <ac:spMkLst>
            <pc:docMk/>
            <pc:sldMk cId="1701636427" sldId="261"/>
            <ac:spMk id="12" creationId="{E10DD0E7-7C19-4A18-2069-FA2FD23C9E64}"/>
          </ac:spMkLst>
        </pc:spChg>
        <pc:spChg chg="add mod modVis">
          <ac:chgData name="Dawid Jakub Szefler" userId="1210574b-1072-4c67-b4ca-e278dac5805e" providerId="ADAL" clId="{533A053C-59BE-4457-9E57-343525F2C6D9}" dt="2023-05-19T18:35:59.561" v="2990" actId="33935"/>
          <ac:spMkLst>
            <pc:docMk/>
            <pc:sldMk cId="1701636427" sldId="261"/>
            <ac:spMk id="13" creationId="{3E360916-3726-F369-A241-52892CA18AD8}"/>
          </ac:spMkLst>
        </pc:spChg>
        <pc:spChg chg="add mod modVis">
          <ac:chgData name="Dawid Jakub Szefler" userId="1210574b-1072-4c67-b4ca-e278dac5805e" providerId="ADAL" clId="{533A053C-59BE-4457-9E57-343525F2C6D9}" dt="2023-05-19T18:35:59.561" v="2990" actId="33935"/>
          <ac:spMkLst>
            <pc:docMk/>
            <pc:sldMk cId="1701636427" sldId="261"/>
            <ac:spMk id="14" creationId="{79A3FEFC-4A29-B9BD-4AC8-C8313181B72F}"/>
          </ac:spMkLst>
        </pc:spChg>
        <pc:spChg chg="add mod modVis">
          <ac:chgData name="Dawid Jakub Szefler" userId="1210574b-1072-4c67-b4ca-e278dac5805e" providerId="ADAL" clId="{533A053C-59BE-4457-9E57-343525F2C6D9}" dt="2023-05-19T18:35:38.367" v="2983" actId="14429"/>
          <ac:spMkLst>
            <pc:docMk/>
            <pc:sldMk cId="1701636427" sldId="261"/>
            <ac:spMk id="15" creationId="{99A594C6-4C1D-93DC-4C14-1139398A0BD7}"/>
          </ac:spMkLst>
        </pc:spChg>
        <pc:spChg chg="add mod">
          <ac:chgData name="Dawid Jakub Szefler" userId="1210574b-1072-4c67-b4ca-e278dac5805e" providerId="ADAL" clId="{533A053C-59BE-4457-9E57-343525F2C6D9}" dt="2023-05-19T18:36:51.900" v="3012" actId="1037"/>
          <ac:spMkLst>
            <pc:docMk/>
            <pc:sldMk cId="1701636427" sldId="261"/>
            <ac:spMk id="16" creationId="{7BAD70C6-FF18-C04F-DB7C-2A784714B841}"/>
          </ac:spMkLst>
        </pc:spChg>
      </pc:sldChg>
      <pc:sldChg chg="modSp new del mod">
        <pc:chgData name="Dawid Jakub Szefler" userId="1210574b-1072-4c67-b4ca-e278dac5805e" providerId="ADAL" clId="{533A053C-59BE-4457-9E57-343525F2C6D9}" dt="2023-05-19T17:59:56.599" v="2597" actId="2696"/>
        <pc:sldMkLst>
          <pc:docMk/>
          <pc:sldMk cId="3795199735" sldId="261"/>
        </pc:sldMkLst>
        <pc:spChg chg="mod">
          <ac:chgData name="Dawid Jakub Szefler" userId="1210574b-1072-4c67-b4ca-e278dac5805e" providerId="ADAL" clId="{533A053C-59BE-4457-9E57-343525F2C6D9}" dt="2023-05-19T17:59:17.659" v="2592" actId="20577"/>
          <ac:spMkLst>
            <pc:docMk/>
            <pc:sldMk cId="3795199735" sldId="261"/>
            <ac:spMk id="3" creationId="{69323F30-919E-2E4E-741F-54CE13620E40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2T14:36:56.383" v="4877" actId="20577"/>
        <pc:sldMkLst>
          <pc:docMk/>
          <pc:sldMk cId="2800823407" sldId="262"/>
        </pc:sldMkLst>
        <pc:spChg chg="mod">
          <ac:chgData name="Dawid Jakub Szefler" userId="1210574b-1072-4c67-b4ca-e278dac5805e" providerId="ADAL" clId="{533A053C-59BE-4457-9E57-343525F2C6D9}" dt="2023-05-22T14:23:11.387" v="3080" actId="20577"/>
          <ac:spMkLst>
            <pc:docMk/>
            <pc:sldMk cId="2800823407" sldId="262"/>
            <ac:spMk id="2" creationId="{0C2ED7B8-2C18-869C-C7F9-224FBCC5721D}"/>
          </ac:spMkLst>
        </pc:spChg>
        <pc:spChg chg="mod">
          <ac:chgData name="Dawid Jakub Szefler" userId="1210574b-1072-4c67-b4ca-e278dac5805e" providerId="ADAL" clId="{533A053C-59BE-4457-9E57-343525F2C6D9}" dt="2023-05-22T14:36:56.383" v="4877" actId="20577"/>
          <ac:spMkLst>
            <pc:docMk/>
            <pc:sldMk cId="2800823407" sldId="262"/>
            <ac:spMk id="3" creationId="{54D88858-1C13-7C84-3017-962B363B760E}"/>
          </ac:spMkLst>
        </pc:spChg>
      </pc:sldChg>
      <pc:sldChg chg="addSp delSp modSp new mod addAnim delAnim modAnim">
        <pc:chgData name="Dawid Jakub Szefler" userId="1210574b-1072-4c67-b4ca-e278dac5805e" providerId="ADAL" clId="{533A053C-59BE-4457-9E57-343525F2C6D9}" dt="2023-05-22T14:53:21.333" v="5076" actId="14100"/>
        <pc:sldMkLst>
          <pc:docMk/>
          <pc:sldMk cId="4017595808" sldId="263"/>
        </pc:sldMkLst>
        <pc:spChg chg="mod">
          <ac:chgData name="Dawid Jakub Szefler" userId="1210574b-1072-4c67-b4ca-e278dac5805e" providerId="ADAL" clId="{533A053C-59BE-4457-9E57-343525F2C6D9}" dt="2023-05-22T14:25:43.084" v="3432" actId="20577"/>
          <ac:spMkLst>
            <pc:docMk/>
            <pc:sldMk cId="4017595808" sldId="263"/>
            <ac:spMk id="2" creationId="{4A912CAB-1378-F9AD-45EB-C92DC1FB235C}"/>
          </ac:spMkLst>
        </pc:spChg>
        <pc:spChg chg="mod">
          <ac:chgData name="Dawid Jakub Szefler" userId="1210574b-1072-4c67-b4ca-e278dac5805e" providerId="ADAL" clId="{533A053C-59BE-4457-9E57-343525F2C6D9}" dt="2023-05-22T14:50:27.649" v="5046" actId="20577"/>
          <ac:spMkLst>
            <pc:docMk/>
            <pc:sldMk cId="4017595808" sldId="263"/>
            <ac:spMk id="3" creationId="{CB437804-EAE0-9934-1271-F2179AB37A83}"/>
          </ac:spMkLst>
        </pc:spChg>
        <pc:spChg chg="add mod">
          <ac:chgData name="Dawid Jakub Szefler" userId="1210574b-1072-4c67-b4ca-e278dac5805e" providerId="ADAL" clId="{533A053C-59BE-4457-9E57-343525F2C6D9}" dt="2023-05-22T14:38:29.044" v="4892" actId="1076"/>
          <ac:spMkLst>
            <pc:docMk/>
            <pc:sldMk cId="4017595808" sldId="263"/>
            <ac:spMk id="4" creationId="{B9CBAE90-358F-121A-18CE-AA990BC80578}"/>
          </ac:spMkLst>
        </pc:spChg>
        <pc:spChg chg="add mod">
          <ac:chgData name="Dawid Jakub Szefler" userId="1210574b-1072-4c67-b4ca-e278dac5805e" providerId="ADAL" clId="{533A053C-59BE-4457-9E57-343525F2C6D9}" dt="2023-05-22T14:38:29.044" v="4892" actId="1076"/>
          <ac:spMkLst>
            <pc:docMk/>
            <pc:sldMk cId="4017595808" sldId="263"/>
            <ac:spMk id="5" creationId="{EDDF55CF-57FC-E8AD-FB67-7A6B74A2DF9C}"/>
          </ac:spMkLst>
        </pc:spChg>
        <pc:spChg chg="add mod">
          <ac:chgData name="Dawid Jakub Szefler" userId="1210574b-1072-4c67-b4ca-e278dac5805e" providerId="ADAL" clId="{533A053C-59BE-4457-9E57-343525F2C6D9}" dt="2023-05-22T14:38:29.044" v="4892" actId="1076"/>
          <ac:spMkLst>
            <pc:docMk/>
            <pc:sldMk cId="4017595808" sldId="263"/>
            <ac:spMk id="6" creationId="{3EDB9DFA-D112-A975-EADA-7F058F9FFC36}"/>
          </ac:spMkLst>
        </pc:spChg>
        <pc:spChg chg="add mod">
          <ac:chgData name="Dawid Jakub Szefler" userId="1210574b-1072-4c67-b4ca-e278dac5805e" providerId="ADAL" clId="{533A053C-59BE-4457-9E57-343525F2C6D9}" dt="2023-05-22T14:50:53.872" v="5059" actId="1038"/>
          <ac:spMkLst>
            <pc:docMk/>
            <pc:sldMk cId="4017595808" sldId="263"/>
            <ac:spMk id="25" creationId="{46696396-7764-C3FB-4125-C4D10F31F165}"/>
          </ac:spMkLst>
        </pc:spChg>
        <pc:spChg chg="add mod">
          <ac:chgData name="Dawid Jakub Szefler" userId="1210574b-1072-4c67-b4ca-e278dac5805e" providerId="ADAL" clId="{533A053C-59BE-4457-9E57-343525F2C6D9}" dt="2023-05-22T14:51:14.930" v="5061" actId="1076"/>
          <ac:spMkLst>
            <pc:docMk/>
            <pc:sldMk cId="4017595808" sldId="263"/>
            <ac:spMk id="26" creationId="{C3A4980F-E502-EBF0-1671-6C400D27209A}"/>
          </ac:spMkLst>
        </pc:spChg>
        <pc:cxnChg chg="add del mod">
          <ac:chgData name="Dawid Jakub Szefler" userId="1210574b-1072-4c67-b4ca-e278dac5805e" providerId="ADAL" clId="{533A053C-59BE-4457-9E57-343525F2C6D9}" dt="2023-05-22T14:38:46.273" v="4894" actId="11529"/>
          <ac:cxnSpMkLst>
            <pc:docMk/>
            <pc:sldMk cId="4017595808" sldId="263"/>
            <ac:cxnSpMk id="8" creationId="{FDE72C84-0C35-F2ED-CB10-631DEFCEAD63}"/>
          </ac:cxnSpMkLst>
        </pc:cxnChg>
        <pc:cxnChg chg="add mod">
          <ac:chgData name="Dawid Jakub Szefler" userId="1210574b-1072-4c67-b4ca-e278dac5805e" providerId="ADAL" clId="{533A053C-59BE-4457-9E57-343525F2C6D9}" dt="2023-05-22T14:41:54.824" v="4919" actId="1036"/>
          <ac:cxnSpMkLst>
            <pc:docMk/>
            <pc:sldMk cId="4017595808" sldId="263"/>
            <ac:cxnSpMk id="10" creationId="{BF7041A4-17A3-ADAB-D75B-4B75A369B9B9}"/>
          </ac:cxnSpMkLst>
        </pc:cxnChg>
        <pc:cxnChg chg="add mod">
          <ac:chgData name="Dawid Jakub Szefler" userId="1210574b-1072-4c67-b4ca-e278dac5805e" providerId="ADAL" clId="{533A053C-59BE-4457-9E57-343525F2C6D9}" dt="2023-05-22T14:42:00.386" v="4933" actId="1038"/>
          <ac:cxnSpMkLst>
            <pc:docMk/>
            <pc:sldMk cId="4017595808" sldId="263"/>
            <ac:cxnSpMk id="11" creationId="{0FADFB47-D7A8-E896-68D0-4775CB982563}"/>
          </ac:cxnSpMkLst>
        </pc:cxnChg>
        <pc:cxnChg chg="add mod">
          <ac:chgData name="Dawid Jakub Szefler" userId="1210574b-1072-4c67-b4ca-e278dac5805e" providerId="ADAL" clId="{533A053C-59BE-4457-9E57-343525F2C6D9}" dt="2023-05-22T14:42:54.059" v="4940" actId="208"/>
          <ac:cxnSpMkLst>
            <pc:docMk/>
            <pc:sldMk cId="4017595808" sldId="263"/>
            <ac:cxnSpMk id="13" creationId="{DCF7B4FC-0E4F-EA3C-9C8A-1121C8621E22}"/>
          </ac:cxnSpMkLst>
        </pc:cxnChg>
        <pc:cxnChg chg="add mod">
          <ac:chgData name="Dawid Jakub Szefler" userId="1210574b-1072-4c67-b4ca-e278dac5805e" providerId="ADAL" clId="{533A053C-59BE-4457-9E57-343525F2C6D9}" dt="2023-05-22T14:43:13.691" v="4951" actId="1076"/>
          <ac:cxnSpMkLst>
            <pc:docMk/>
            <pc:sldMk cId="4017595808" sldId="263"/>
            <ac:cxnSpMk id="14" creationId="{CEDE0273-088C-5656-8DB4-B1CD21D37F17}"/>
          </ac:cxnSpMkLst>
        </pc:cxnChg>
        <pc:cxnChg chg="add mod">
          <ac:chgData name="Dawid Jakub Szefler" userId="1210574b-1072-4c67-b4ca-e278dac5805e" providerId="ADAL" clId="{533A053C-59BE-4457-9E57-343525F2C6D9}" dt="2023-05-22T14:43:09.741" v="4949" actId="14100"/>
          <ac:cxnSpMkLst>
            <pc:docMk/>
            <pc:sldMk cId="4017595808" sldId="263"/>
            <ac:cxnSpMk id="18" creationId="{BE7708CE-B237-9457-4460-F2B337140811}"/>
          </ac:cxnSpMkLst>
        </pc:cxnChg>
        <pc:cxnChg chg="add mod">
          <ac:chgData name="Dawid Jakub Szefler" userId="1210574b-1072-4c67-b4ca-e278dac5805e" providerId="ADAL" clId="{533A053C-59BE-4457-9E57-343525F2C6D9}" dt="2023-05-22T14:44:13.024" v="4960" actId="1582"/>
          <ac:cxnSpMkLst>
            <pc:docMk/>
            <pc:sldMk cId="4017595808" sldId="263"/>
            <ac:cxnSpMk id="22" creationId="{A8E392B8-1AB4-98EF-D68C-97A80EF83E6F}"/>
          </ac:cxnSpMkLst>
        </pc:cxnChg>
        <pc:cxnChg chg="add mod">
          <ac:chgData name="Dawid Jakub Szefler" userId="1210574b-1072-4c67-b4ca-e278dac5805e" providerId="ADAL" clId="{533A053C-59BE-4457-9E57-343525F2C6D9}" dt="2023-05-22T14:45:16.341" v="4975" actId="1037"/>
          <ac:cxnSpMkLst>
            <pc:docMk/>
            <pc:sldMk cId="4017595808" sldId="263"/>
            <ac:cxnSpMk id="23" creationId="{043FF4AF-2446-26C5-09D9-2A1253958765}"/>
          </ac:cxnSpMkLst>
        </pc:cxnChg>
        <pc:cxnChg chg="add mod">
          <ac:chgData name="Dawid Jakub Szefler" userId="1210574b-1072-4c67-b4ca-e278dac5805e" providerId="ADAL" clId="{533A053C-59BE-4457-9E57-343525F2C6D9}" dt="2023-05-22T14:53:21.333" v="5076" actId="14100"/>
          <ac:cxnSpMkLst>
            <pc:docMk/>
            <pc:sldMk cId="4017595808" sldId="263"/>
            <ac:cxnSpMk id="27" creationId="{8CCF92F3-5B82-75BD-2C5D-046489451587}"/>
          </ac:cxnSpMkLst>
        </pc:cxnChg>
        <pc:cxnChg chg="add mod">
          <ac:chgData name="Dawid Jakub Szefler" userId="1210574b-1072-4c67-b4ca-e278dac5805e" providerId="ADAL" clId="{533A053C-59BE-4457-9E57-343525F2C6D9}" dt="2023-05-22T14:53:18.644" v="5075" actId="14100"/>
          <ac:cxnSpMkLst>
            <pc:docMk/>
            <pc:sldMk cId="4017595808" sldId="263"/>
            <ac:cxnSpMk id="28" creationId="{FDC41AF3-23D0-F819-4B22-F3804E059AE7}"/>
          </ac:cxnSpMkLst>
        </pc:cxnChg>
      </pc:sldChg>
      <pc:sldChg chg="modSp new mod modAnim">
        <pc:chgData name="Dawid Jakub Szefler" userId="1210574b-1072-4c67-b4ca-e278dac5805e" providerId="ADAL" clId="{533A053C-59BE-4457-9E57-343525F2C6D9}" dt="2023-05-22T14:54:03.205" v="5082" actId="20577"/>
        <pc:sldMkLst>
          <pc:docMk/>
          <pc:sldMk cId="1770159503" sldId="264"/>
        </pc:sldMkLst>
        <pc:spChg chg="mod">
          <ac:chgData name="Dawid Jakub Szefler" userId="1210574b-1072-4c67-b4ca-e278dac5805e" providerId="ADAL" clId="{533A053C-59BE-4457-9E57-343525F2C6D9}" dt="2023-05-22T14:30:42.754" v="4033" actId="20577"/>
          <ac:spMkLst>
            <pc:docMk/>
            <pc:sldMk cId="1770159503" sldId="264"/>
            <ac:spMk id="2" creationId="{FE1CC219-F848-D717-9784-7709F8A8277C}"/>
          </ac:spMkLst>
        </pc:spChg>
        <pc:spChg chg="mod">
          <ac:chgData name="Dawid Jakub Szefler" userId="1210574b-1072-4c67-b4ca-e278dac5805e" providerId="ADAL" clId="{533A053C-59BE-4457-9E57-343525F2C6D9}" dt="2023-05-22T14:54:03.205" v="5082" actId="20577"/>
          <ac:spMkLst>
            <pc:docMk/>
            <pc:sldMk cId="1770159503" sldId="264"/>
            <ac:spMk id="3" creationId="{A1F8CA50-5DF7-BF60-EBAF-F8842E3FFC27}"/>
          </ac:spMkLst>
        </pc:spChg>
      </pc:sldChg>
      <pc:sldChg chg="addSp delSp modSp new mod addAnim delAnim modAnim">
        <pc:chgData name="Dawid Jakub Szefler" userId="1210574b-1072-4c67-b4ca-e278dac5805e" providerId="ADAL" clId="{533A053C-59BE-4457-9E57-343525F2C6D9}" dt="2023-05-22T15:38:38.502" v="7162"/>
        <pc:sldMkLst>
          <pc:docMk/>
          <pc:sldMk cId="4139319185" sldId="265"/>
        </pc:sldMkLst>
        <pc:spChg chg="mod">
          <ac:chgData name="Dawid Jakub Szefler" userId="1210574b-1072-4c67-b4ca-e278dac5805e" providerId="ADAL" clId="{533A053C-59BE-4457-9E57-343525F2C6D9}" dt="2023-05-22T14:34:33.484" v="4653" actId="113"/>
          <ac:spMkLst>
            <pc:docMk/>
            <pc:sldMk cId="4139319185" sldId="265"/>
            <ac:spMk id="2" creationId="{778B77A5-33B4-A6B7-3DE4-7A0194499828}"/>
          </ac:spMkLst>
        </pc:spChg>
        <pc:spChg chg="mod">
          <ac:chgData name="Dawid Jakub Szefler" userId="1210574b-1072-4c67-b4ca-e278dac5805e" providerId="ADAL" clId="{533A053C-59BE-4457-9E57-343525F2C6D9}" dt="2023-05-22T15:38:19.366" v="7159" actId="1076"/>
          <ac:spMkLst>
            <pc:docMk/>
            <pc:sldMk cId="4139319185" sldId="265"/>
            <ac:spMk id="3" creationId="{17DE0EA2-901A-0DE0-A254-71C36C54FFD3}"/>
          </ac:spMkLst>
        </pc:spChg>
        <pc:spChg chg="add del mod">
          <ac:chgData name="Dawid Jakub Szefler" userId="1210574b-1072-4c67-b4ca-e278dac5805e" providerId="ADAL" clId="{533A053C-59BE-4457-9E57-343525F2C6D9}" dt="2023-05-22T14:50:14.814" v="5043" actId="21"/>
          <ac:spMkLst>
            <pc:docMk/>
            <pc:sldMk cId="4139319185" sldId="265"/>
            <ac:spMk id="5" creationId="{24310A42-1D24-B5A1-EAD3-02A1C04818FA}"/>
          </ac:spMkLst>
        </pc:spChg>
        <pc:spChg chg="add mod">
          <ac:chgData name="Dawid Jakub Szefler" userId="1210574b-1072-4c67-b4ca-e278dac5805e" providerId="ADAL" clId="{533A053C-59BE-4457-9E57-343525F2C6D9}" dt="2023-05-22T14:55:22.326" v="5129" actId="1035"/>
          <ac:spMkLst>
            <pc:docMk/>
            <pc:sldMk cId="4139319185" sldId="265"/>
            <ac:spMk id="7" creationId="{CA82026D-D860-3415-5601-D6BE3A790B1F}"/>
          </ac:spMkLst>
        </pc:spChg>
        <pc:spChg chg="add mod">
          <ac:chgData name="Dawid Jakub Szefler" userId="1210574b-1072-4c67-b4ca-e278dac5805e" providerId="ADAL" clId="{533A053C-59BE-4457-9E57-343525F2C6D9}" dt="2023-05-22T14:56:49.548" v="5148" actId="1076"/>
          <ac:spMkLst>
            <pc:docMk/>
            <pc:sldMk cId="4139319185" sldId="265"/>
            <ac:spMk id="8" creationId="{3E0FF229-B70D-F863-0BA6-CDA19C2CEBE6}"/>
          </ac:spMkLst>
        </pc:spChg>
        <pc:spChg chg="add mod">
          <ac:chgData name="Dawid Jakub Szefler" userId="1210574b-1072-4c67-b4ca-e278dac5805e" providerId="ADAL" clId="{533A053C-59BE-4457-9E57-343525F2C6D9}" dt="2023-05-22T14:56:55.918" v="5149" actId="1076"/>
          <ac:spMkLst>
            <pc:docMk/>
            <pc:sldMk cId="4139319185" sldId="265"/>
            <ac:spMk id="9" creationId="{E9375205-34FC-118D-F6B0-5FF56EACB5F6}"/>
          </ac:spMkLst>
        </pc:spChg>
        <pc:spChg chg="add mod">
          <ac:chgData name="Dawid Jakub Szefler" userId="1210574b-1072-4c67-b4ca-e278dac5805e" providerId="ADAL" clId="{533A053C-59BE-4457-9E57-343525F2C6D9}" dt="2023-05-22T14:56:59.381" v="5150" actId="1076"/>
          <ac:spMkLst>
            <pc:docMk/>
            <pc:sldMk cId="4139319185" sldId="265"/>
            <ac:spMk id="10" creationId="{B184FE5E-604E-B7CA-FB4A-6852006203B8}"/>
          </ac:spMkLst>
        </pc:spChg>
        <pc:spChg chg="add del mod">
          <ac:chgData name="Dawid Jakub Szefler" userId="1210574b-1072-4c67-b4ca-e278dac5805e" providerId="ADAL" clId="{533A053C-59BE-4457-9E57-343525F2C6D9}" dt="2023-05-22T15:38:24.117" v="7160" actId="1076"/>
          <ac:spMkLst>
            <pc:docMk/>
            <pc:sldMk cId="4139319185" sldId="265"/>
            <ac:spMk id="11" creationId="{1C176E2D-E100-C5FC-D68C-5F851D0154E7}"/>
          </ac:spMkLst>
        </pc:spChg>
        <pc:spChg chg="add mod">
          <ac:chgData name="Dawid Jakub Szefler" userId="1210574b-1072-4c67-b4ca-e278dac5805e" providerId="ADAL" clId="{533A053C-59BE-4457-9E57-343525F2C6D9}" dt="2023-05-22T15:35:01.110" v="7113"/>
          <ac:spMkLst>
            <pc:docMk/>
            <pc:sldMk cId="4139319185" sldId="265"/>
            <ac:spMk id="12" creationId="{D54222E5-6C5D-1972-B205-500739226075}"/>
          </ac:spMkLst>
        </pc:spChg>
        <pc:spChg chg="add mod">
          <ac:chgData name="Dawid Jakub Szefler" userId="1210574b-1072-4c67-b4ca-e278dac5805e" providerId="ADAL" clId="{533A053C-59BE-4457-9E57-343525F2C6D9}" dt="2023-05-22T15:38:29.885" v="7161" actId="1076"/>
          <ac:spMkLst>
            <pc:docMk/>
            <pc:sldMk cId="4139319185" sldId="265"/>
            <ac:spMk id="13" creationId="{B3061EDB-EBA2-1C8B-AC7D-892E6C35BC3E}"/>
          </ac:spMkLst>
        </pc:spChg>
      </pc:sldChg>
      <pc:sldChg chg="modSp new mod">
        <pc:chgData name="Dawid Jakub Szefler" userId="1210574b-1072-4c67-b4ca-e278dac5805e" providerId="ADAL" clId="{533A053C-59BE-4457-9E57-343525F2C6D9}" dt="2023-05-22T15:02:35.852" v="5383" actId="20577"/>
        <pc:sldMkLst>
          <pc:docMk/>
          <pc:sldMk cId="238094963" sldId="266"/>
        </pc:sldMkLst>
        <pc:spChg chg="mod">
          <ac:chgData name="Dawid Jakub Szefler" userId="1210574b-1072-4c67-b4ca-e278dac5805e" providerId="ADAL" clId="{533A053C-59BE-4457-9E57-343525F2C6D9}" dt="2023-05-22T14:58:58.025" v="5156"/>
          <ac:spMkLst>
            <pc:docMk/>
            <pc:sldMk cId="238094963" sldId="266"/>
            <ac:spMk id="2" creationId="{3FFA7097-65EA-73C0-FDB7-BDF0EF5FC328}"/>
          </ac:spMkLst>
        </pc:spChg>
        <pc:spChg chg="mod">
          <ac:chgData name="Dawid Jakub Szefler" userId="1210574b-1072-4c67-b4ca-e278dac5805e" providerId="ADAL" clId="{533A053C-59BE-4457-9E57-343525F2C6D9}" dt="2023-05-22T15:02:35.852" v="5383" actId="20577"/>
          <ac:spMkLst>
            <pc:docMk/>
            <pc:sldMk cId="238094963" sldId="266"/>
            <ac:spMk id="3" creationId="{C0C3DFCE-928B-A8C8-4DF1-24CD41A13CF3}"/>
          </ac:spMkLst>
        </pc:spChg>
      </pc:sldChg>
      <pc:sldChg chg="new del">
        <pc:chgData name="Dawid Jakub Szefler" userId="1210574b-1072-4c67-b4ca-e278dac5805e" providerId="ADAL" clId="{533A053C-59BE-4457-9E57-343525F2C6D9}" dt="2023-05-22T14:51:44.395" v="5064" actId="47"/>
        <pc:sldMkLst>
          <pc:docMk/>
          <pc:sldMk cId="3086540797" sldId="266"/>
        </pc:sldMkLst>
      </pc:sldChg>
      <pc:sldChg chg="modSp new mod modAnim">
        <pc:chgData name="Dawid Jakub Szefler" userId="1210574b-1072-4c67-b4ca-e278dac5805e" providerId="ADAL" clId="{533A053C-59BE-4457-9E57-343525F2C6D9}" dt="2023-05-22T15:39:00.175" v="7164"/>
        <pc:sldMkLst>
          <pc:docMk/>
          <pc:sldMk cId="2972909497" sldId="267"/>
        </pc:sldMkLst>
        <pc:spChg chg="mod">
          <ac:chgData name="Dawid Jakub Szefler" userId="1210574b-1072-4c67-b4ca-e278dac5805e" providerId="ADAL" clId="{533A053C-59BE-4457-9E57-343525F2C6D9}" dt="2023-05-22T15:02:48.220" v="5385"/>
          <ac:spMkLst>
            <pc:docMk/>
            <pc:sldMk cId="2972909497" sldId="267"/>
            <ac:spMk id="2" creationId="{C76A2475-E843-B830-DA11-DB16427B88CF}"/>
          </ac:spMkLst>
        </pc:spChg>
        <pc:spChg chg="mod">
          <ac:chgData name="Dawid Jakub Szefler" userId="1210574b-1072-4c67-b4ca-e278dac5805e" providerId="ADAL" clId="{533A053C-59BE-4457-9E57-343525F2C6D9}" dt="2023-05-22T15:07:14.437" v="5808" actId="20577"/>
          <ac:spMkLst>
            <pc:docMk/>
            <pc:sldMk cId="2972909497" sldId="267"/>
            <ac:spMk id="3" creationId="{0DE9B635-2532-C7A9-B12A-C462EA8E7ACB}"/>
          </ac:spMkLst>
        </pc:spChg>
      </pc:sldChg>
      <pc:sldChg chg="addSp modSp new mod modAnim">
        <pc:chgData name="Dawid Jakub Szefler" userId="1210574b-1072-4c67-b4ca-e278dac5805e" providerId="ADAL" clId="{533A053C-59BE-4457-9E57-343525F2C6D9}" dt="2023-05-22T15:23:51.557" v="6355" actId="404"/>
        <pc:sldMkLst>
          <pc:docMk/>
          <pc:sldMk cId="548912451" sldId="268"/>
        </pc:sldMkLst>
        <pc:spChg chg="mod">
          <ac:chgData name="Dawid Jakub Szefler" userId="1210574b-1072-4c67-b4ca-e278dac5805e" providerId="ADAL" clId="{533A053C-59BE-4457-9E57-343525F2C6D9}" dt="2023-05-22T15:23:51.557" v="6355" actId="404"/>
          <ac:spMkLst>
            <pc:docMk/>
            <pc:sldMk cId="548912451" sldId="268"/>
            <ac:spMk id="2" creationId="{B7453797-B8FA-5B63-62FE-4143CCBB66CB}"/>
          </ac:spMkLst>
        </pc:spChg>
        <pc:spChg chg="mod">
          <ac:chgData name="Dawid Jakub Szefler" userId="1210574b-1072-4c67-b4ca-e278dac5805e" providerId="ADAL" clId="{533A053C-59BE-4457-9E57-343525F2C6D9}" dt="2023-05-22T15:22:25.282" v="6323" actId="1076"/>
          <ac:spMkLst>
            <pc:docMk/>
            <pc:sldMk cId="548912451" sldId="268"/>
            <ac:spMk id="3" creationId="{53147BE2-DBF9-588D-47AE-6EC7CE8AEB9F}"/>
          </ac:spMkLst>
        </pc:spChg>
        <pc:spChg chg="add mod">
          <ac:chgData name="Dawid Jakub Szefler" userId="1210574b-1072-4c67-b4ca-e278dac5805e" providerId="ADAL" clId="{533A053C-59BE-4457-9E57-343525F2C6D9}" dt="2023-05-22T15:22:41.282" v="6327" actId="20577"/>
          <ac:spMkLst>
            <pc:docMk/>
            <pc:sldMk cId="548912451" sldId="268"/>
            <ac:spMk id="4" creationId="{BBCB6B2F-BC85-D3F9-CA20-004702D5E330}"/>
          </ac:spMkLst>
        </pc:spChg>
        <pc:spChg chg="add mod">
          <ac:chgData name="Dawid Jakub Szefler" userId="1210574b-1072-4c67-b4ca-e278dac5805e" providerId="ADAL" clId="{533A053C-59BE-4457-9E57-343525F2C6D9}" dt="2023-05-22T15:22:58.549" v="6333" actId="20577"/>
          <ac:spMkLst>
            <pc:docMk/>
            <pc:sldMk cId="548912451" sldId="268"/>
            <ac:spMk id="5" creationId="{E3F0ADC4-F9FE-C83B-B2B7-4044BE9A17CF}"/>
          </ac:spMkLst>
        </pc:spChg>
        <pc:spChg chg="add mod">
          <ac:chgData name="Dawid Jakub Szefler" userId="1210574b-1072-4c67-b4ca-e278dac5805e" providerId="ADAL" clId="{533A053C-59BE-4457-9E57-343525F2C6D9}" dt="2023-05-22T15:23:20.942" v="6337" actId="20577"/>
          <ac:spMkLst>
            <pc:docMk/>
            <pc:sldMk cId="548912451" sldId="268"/>
            <ac:spMk id="6" creationId="{2046485C-E6A7-CAA2-E734-EDAC0BBCEA30}"/>
          </ac:spMkLst>
        </pc:spChg>
        <pc:spChg chg="add mod">
          <ac:chgData name="Dawid Jakub Szefler" userId="1210574b-1072-4c67-b4ca-e278dac5805e" providerId="ADAL" clId="{533A053C-59BE-4457-9E57-343525F2C6D9}" dt="2023-05-22T15:23:25.300" v="6338" actId="1076"/>
          <ac:spMkLst>
            <pc:docMk/>
            <pc:sldMk cId="548912451" sldId="268"/>
            <ac:spMk id="7" creationId="{C74426AA-8E4C-FEE6-CD0D-168C30C0BDB2}"/>
          </ac:spMkLst>
        </pc:spChg>
      </pc:sldChg>
      <pc:sldChg chg="addSp delSp modSp add mod delAnim">
        <pc:chgData name="Dawid Jakub Szefler" userId="1210574b-1072-4c67-b4ca-e278dac5805e" providerId="ADAL" clId="{533A053C-59BE-4457-9E57-343525F2C6D9}" dt="2023-05-22T15:31:06.179" v="6759"/>
        <pc:sldMkLst>
          <pc:docMk/>
          <pc:sldMk cId="2661396523" sldId="269"/>
        </pc:sldMkLst>
        <pc:spChg chg="mod">
          <ac:chgData name="Dawid Jakub Szefler" userId="1210574b-1072-4c67-b4ca-e278dac5805e" providerId="ADAL" clId="{533A053C-59BE-4457-9E57-343525F2C6D9}" dt="2023-05-22T15:24:11.938" v="6373" actId="20577"/>
          <ac:spMkLst>
            <pc:docMk/>
            <pc:sldMk cId="2661396523" sldId="269"/>
            <ac:spMk id="2" creationId="{B7453797-B8FA-5B63-62FE-4143CCBB66CB}"/>
          </ac:spMkLst>
        </pc:spChg>
        <pc:spChg chg="del">
          <ac:chgData name="Dawid Jakub Szefler" userId="1210574b-1072-4c67-b4ca-e278dac5805e" providerId="ADAL" clId="{533A053C-59BE-4457-9E57-343525F2C6D9}" dt="2023-05-22T15:24:27.746" v="6380" actId="478"/>
          <ac:spMkLst>
            <pc:docMk/>
            <pc:sldMk cId="2661396523" sldId="269"/>
            <ac:spMk id="3" creationId="{53147BE2-DBF9-588D-47AE-6EC7CE8AEB9F}"/>
          </ac:spMkLst>
        </pc:spChg>
        <pc:spChg chg="del mod">
          <ac:chgData name="Dawid Jakub Szefler" userId="1210574b-1072-4c67-b4ca-e278dac5805e" providerId="ADAL" clId="{533A053C-59BE-4457-9E57-343525F2C6D9}" dt="2023-05-22T15:24:26.478" v="6379" actId="478"/>
          <ac:spMkLst>
            <pc:docMk/>
            <pc:sldMk cId="2661396523" sldId="269"/>
            <ac:spMk id="4" creationId="{BBCB6B2F-BC85-D3F9-CA20-004702D5E330}"/>
          </ac:spMkLst>
        </pc:spChg>
        <pc:spChg chg="del">
          <ac:chgData name="Dawid Jakub Szefler" userId="1210574b-1072-4c67-b4ca-e278dac5805e" providerId="ADAL" clId="{533A053C-59BE-4457-9E57-343525F2C6D9}" dt="2023-05-22T15:24:25.248" v="6377" actId="478"/>
          <ac:spMkLst>
            <pc:docMk/>
            <pc:sldMk cId="2661396523" sldId="269"/>
            <ac:spMk id="5" creationId="{E3F0ADC4-F9FE-C83B-B2B7-4044BE9A17CF}"/>
          </ac:spMkLst>
        </pc:spChg>
        <pc:spChg chg="del">
          <ac:chgData name="Dawid Jakub Szefler" userId="1210574b-1072-4c67-b4ca-e278dac5805e" providerId="ADAL" clId="{533A053C-59BE-4457-9E57-343525F2C6D9}" dt="2023-05-22T15:24:24.880" v="6376" actId="478"/>
          <ac:spMkLst>
            <pc:docMk/>
            <pc:sldMk cId="2661396523" sldId="269"/>
            <ac:spMk id="6" creationId="{2046485C-E6A7-CAA2-E734-EDAC0BBCEA30}"/>
          </ac:spMkLst>
        </pc:spChg>
        <pc:spChg chg="del mod">
          <ac:chgData name="Dawid Jakub Szefler" userId="1210574b-1072-4c67-b4ca-e278dac5805e" providerId="ADAL" clId="{533A053C-59BE-4457-9E57-343525F2C6D9}" dt="2023-05-22T15:24:33.804" v="6382" actId="478"/>
          <ac:spMkLst>
            <pc:docMk/>
            <pc:sldMk cId="2661396523" sldId="269"/>
            <ac:spMk id="7" creationId="{C74426AA-8E4C-FEE6-CD0D-168C30C0BDB2}"/>
          </ac:spMkLst>
        </pc:spChg>
        <pc:spChg chg="add mod">
          <ac:chgData name="Dawid Jakub Szefler" userId="1210574b-1072-4c67-b4ca-e278dac5805e" providerId="ADAL" clId="{533A053C-59BE-4457-9E57-343525F2C6D9}" dt="2023-05-22T15:31:06.179" v="6759"/>
          <ac:spMkLst>
            <pc:docMk/>
            <pc:sldMk cId="2661396523" sldId="269"/>
            <ac:spMk id="9" creationId="{B34D4B4E-FFEE-AF98-49BA-99996B49FBD4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2T15:30:03.637" v="6720"/>
        <pc:sldMkLst>
          <pc:docMk/>
          <pc:sldMk cId="3520128059" sldId="270"/>
        </pc:sldMkLst>
        <pc:spChg chg="mod">
          <ac:chgData name="Dawid Jakub Szefler" userId="1210574b-1072-4c67-b4ca-e278dac5805e" providerId="ADAL" clId="{533A053C-59BE-4457-9E57-343525F2C6D9}" dt="2023-05-22T15:25:08.391" v="6399" actId="20577"/>
          <ac:spMkLst>
            <pc:docMk/>
            <pc:sldMk cId="3520128059" sldId="270"/>
            <ac:spMk id="2" creationId="{69C9D204-6EB5-18EB-D078-D7E1FE729E29}"/>
          </ac:spMkLst>
        </pc:spChg>
        <pc:spChg chg="mod">
          <ac:chgData name="Dawid Jakub Szefler" userId="1210574b-1072-4c67-b4ca-e278dac5805e" providerId="ADAL" clId="{533A053C-59BE-4457-9E57-343525F2C6D9}" dt="2023-05-22T15:29:21.969" v="6715" actId="20577"/>
          <ac:spMkLst>
            <pc:docMk/>
            <pc:sldMk cId="3520128059" sldId="270"/>
            <ac:spMk id="3" creationId="{85451E3D-FB36-5C40-E47D-A20DABC265D3}"/>
          </ac:spMkLst>
        </pc:spChg>
      </pc:sldChg>
      <pc:sldChg chg="addSp modSp add mod modAnim">
        <pc:chgData name="Dawid Jakub Szefler" userId="1210574b-1072-4c67-b4ca-e278dac5805e" providerId="ADAL" clId="{533A053C-59BE-4457-9E57-343525F2C6D9}" dt="2023-05-22T15:44:26.447" v="7210"/>
        <pc:sldMkLst>
          <pc:docMk/>
          <pc:sldMk cId="2811430579" sldId="271"/>
        </pc:sldMkLst>
        <pc:spChg chg="add mod">
          <ac:chgData name="Dawid Jakub Szefler" userId="1210574b-1072-4c67-b4ca-e278dac5805e" providerId="ADAL" clId="{533A053C-59BE-4457-9E57-343525F2C6D9}" dt="2023-05-22T15:42:34.390" v="7172" actId="20577"/>
          <ac:spMkLst>
            <pc:docMk/>
            <pc:sldMk cId="2811430579" sldId="271"/>
            <ac:spMk id="3" creationId="{53BF3C27-43BF-86C2-1DEF-BA8CAFB674FA}"/>
          </ac:spMkLst>
        </pc:spChg>
        <pc:spChg chg="add mod">
          <ac:chgData name="Dawid Jakub Szefler" userId="1210574b-1072-4c67-b4ca-e278dac5805e" providerId="ADAL" clId="{533A053C-59BE-4457-9E57-343525F2C6D9}" dt="2023-05-22T15:42:41.266" v="7176" actId="20577"/>
          <ac:spMkLst>
            <pc:docMk/>
            <pc:sldMk cId="2811430579" sldId="271"/>
            <ac:spMk id="4" creationId="{4E538D6C-7970-097D-CB7A-68C78EF14C21}"/>
          </ac:spMkLst>
        </pc:spChg>
        <pc:spChg chg="add mod">
          <ac:chgData name="Dawid Jakub Szefler" userId="1210574b-1072-4c67-b4ca-e278dac5805e" providerId="ADAL" clId="{533A053C-59BE-4457-9E57-343525F2C6D9}" dt="2023-05-22T15:44:26.447" v="7210"/>
          <ac:spMkLst>
            <pc:docMk/>
            <pc:sldMk cId="2811430579" sldId="271"/>
            <ac:spMk id="5" creationId="{6CB44AA8-42D7-CF77-0A48-E24D30930571}"/>
          </ac:spMkLst>
        </pc:spChg>
        <pc:spChg chg="mod">
          <ac:chgData name="Dawid Jakub Szefler" userId="1210574b-1072-4c67-b4ca-e278dac5805e" providerId="ADAL" clId="{533A053C-59BE-4457-9E57-343525F2C6D9}" dt="2023-05-22T15:42:27.114" v="7168" actId="20577"/>
          <ac:spMkLst>
            <pc:docMk/>
            <pc:sldMk cId="2811430579" sldId="271"/>
            <ac:spMk id="9" creationId="{B34D4B4E-FFEE-AF98-49BA-99996B49FBD4}"/>
          </ac:spMkLst>
        </pc:spChg>
      </pc:sldChg>
      <pc:sldChg chg="add del">
        <pc:chgData name="Dawid Jakub Szefler" userId="1210574b-1072-4c67-b4ca-e278dac5805e" providerId="ADAL" clId="{533A053C-59BE-4457-9E57-343525F2C6D9}" dt="2023-05-22T15:25:58.866" v="6492"/>
        <pc:sldMkLst>
          <pc:docMk/>
          <pc:sldMk cId="643912704" sldId="272"/>
        </pc:sldMkLst>
      </pc:sldChg>
      <pc:sldChg chg="addSp delSp modSp add mod delAnim modAnim">
        <pc:chgData name="Dawid Jakub Szefler" userId="1210574b-1072-4c67-b4ca-e278dac5805e" providerId="ADAL" clId="{533A053C-59BE-4457-9E57-343525F2C6D9}" dt="2023-05-22T15:57:54.056" v="8069" actId="20577"/>
        <pc:sldMkLst>
          <pc:docMk/>
          <pc:sldMk cId="648508228" sldId="272"/>
        </pc:sldMkLst>
        <pc:spChg chg="mod">
          <ac:chgData name="Dawid Jakub Szefler" userId="1210574b-1072-4c67-b4ca-e278dac5805e" providerId="ADAL" clId="{533A053C-59BE-4457-9E57-343525F2C6D9}" dt="2023-05-22T15:43:17.386" v="7197" actId="20577"/>
          <ac:spMkLst>
            <pc:docMk/>
            <pc:sldMk cId="648508228" sldId="272"/>
            <ac:spMk id="2" creationId="{B7453797-B8FA-5B63-62FE-4143CCBB66CB}"/>
          </ac:spMkLst>
        </pc:spChg>
        <pc:spChg chg="del">
          <ac:chgData name="Dawid Jakub Szefler" userId="1210574b-1072-4c67-b4ca-e278dac5805e" providerId="ADAL" clId="{533A053C-59BE-4457-9E57-343525F2C6D9}" dt="2023-05-22T15:44:00.112" v="7202" actId="478"/>
          <ac:spMkLst>
            <pc:docMk/>
            <pc:sldMk cId="648508228" sldId="272"/>
            <ac:spMk id="3" creationId="{53BF3C27-43BF-86C2-1DEF-BA8CAFB674FA}"/>
          </ac:spMkLst>
        </pc:spChg>
        <pc:spChg chg="del">
          <ac:chgData name="Dawid Jakub Szefler" userId="1210574b-1072-4c67-b4ca-e278dac5805e" providerId="ADAL" clId="{533A053C-59BE-4457-9E57-343525F2C6D9}" dt="2023-05-22T15:43:59.769" v="7201" actId="478"/>
          <ac:spMkLst>
            <pc:docMk/>
            <pc:sldMk cId="648508228" sldId="272"/>
            <ac:spMk id="4" creationId="{4E538D6C-7970-097D-CB7A-68C78EF14C21}"/>
          </ac:spMkLst>
        </pc:spChg>
        <pc:spChg chg="mod modVis">
          <ac:chgData name="Dawid Jakub Szefler" userId="1210574b-1072-4c67-b4ca-e278dac5805e" providerId="ADAL" clId="{533A053C-59BE-4457-9E57-343525F2C6D9}" dt="2023-05-22T15:51:03.252" v="7582" actId="14429"/>
          <ac:spMkLst>
            <pc:docMk/>
            <pc:sldMk cId="648508228" sldId="272"/>
            <ac:spMk id="5" creationId="{6CB44AA8-42D7-CF77-0A48-E24D30930571}"/>
          </ac:spMkLst>
        </pc:spChg>
        <pc:spChg chg="add mod modVis">
          <ac:chgData name="Dawid Jakub Szefler" userId="1210574b-1072-4c67-b4ca-e278dac5805e" providerId="ADAL" clId="{533A053C-59BE-4457-9E57-343525F2C6D9}" dt="2023-05-22T15:51:02.933" v="7581" actId="14429"/>
          <ac:spMkLst>
            <pc:docMk/>
            <pc:sldMk cId="648508228" sldId="272"/>
            <ac:spMk id="7" creationId="{5120C66D-2005-101D-F865-34059C7EFCD7}"/>
          </ac:spMkLst>
        </pc:spChg>
        <pc:spChg chg="add mod modVis">
          <ac:chgData name="Dawid Jakub Szefler" userId="1210574b-1072-4c67-b4ca-e278dac5805e" providerId="ADAL" clId="{533A053C-59BE-4457-9E57-343525F2C6D9}" dt="2023-05-22T15:51:02.548" v="7580" actId="14429"/>
          <ac:spMkLst>
            <pc:docMk/>
            <pc:sldMk cId="648508228" sldId="272"/>
            <ac:spMk id="8" creationId="{D67DB11B-F3A6-436F-5AB7-8B8DD99EC958}"/>
          </ac:spMkLst>
        </pc:spChg>
        <pc:spChg chg="del mod">
          <ac:chgData name="Dawid Jakub Szefler" userId="1210574b-1072-4c67-b4ca-e278dac5805e" providerId="ADAL" clId="{533A053C-59BE-4457-9E57-343525F2C6D9}" dt="2023-05-22T15:44:07.819" v="7205" actId="478"/>
          <ac:spMkLst>
            <pc:docMk/>
            <pc:sldMk cId="648508228" sldId="272"/>
            <ac:spMk id="9" creationId="{B34D4B4E-FFEE-AF98-49BA-99996B49FBD4}"/>
          </ac:spMkLst>
        </pc:spChg>
        <pc:spChg chg="add mod modVis">
          <ac:chgData name="Dawid Jakub Szefler" userId="1210574b-1072-4c67-b4ca-e278dac5805e" providerId="ADAL" clId="{533A053C-59BE-4457-9E57-343525F2C6D9}" dt="2023-05-22T15:51:04.501" v="7584" actId="33935"/>
          <ac:spMkLst>
            <pc:docMk/>
            <pc:sldMk cId="648508228" sldId="272"/>
            <ac:spMk id="10" creationId="{DC906574-23CF-ED1A-7DC7-0B428436978C}"/>
          </ac:spMkLst>
        </pc:spChg>
        <pc:spChg chg="add mod modVis">
          <ac:chgData name="Dawid Jakub Szefler" userId="1210574b-1072-4c67-b4ca-e278dac5805e" providerId="ADAL" clId="{533A053C-59BE-4457-9E57-343525F2C6D9}" dt="2023-05-22T15:51:04.501" v="7584" actId="33935"/>
          <ac:spMkLst>
            <pc:docMk/>
            <pc:sldMk cId="648508228" sldId="272"/>
            <ac:spMk id="11" creationId="{05A9A303-9FEE-602E-7C45-8771D054BBDA}"/>
          </ac:spMkLst>
        </pc:spChg>
        <pc:spChg chg="add mod modVis">
          <ac:chgData name="Dawid Jakub Szefler" userId="1210574b-1072-4c67-b4ca-e278dac5805e" providerId="ADAL" clId="{533A053C-59BE-4457-9E57-343525F2C6D9}" dt="2023-05-22T15:51:04.501" v="7584" actId="33935"/>
          <ac:spMkLst>
            <pc:docMk/>
            <pc:sldMk cId="648508228" sldId="272"/>
            <ac:spMk id="12" creationId="{41B086E8-6ABB-BC6E-6109-2E673B60E65F}"/>
          </ac:spMkLst>
        </pc:spChg>
        <pc:spChg chg="add mod modVis">
          <ac:chgData name="Dawid Jakub Szefler" userId="1210574b-1072-4c67-b4ca-e278dac5805e" providerId="ADAL" clId="{533A053C-59BE-4457-9E57-343525F2C6D9}" dt="2023-05-22T15:57:54.056" v="8069" actId="20577"/>
          <ac:spMkLst>
            <pc:docMk/>
            <pc:sldMk cId="648508228" sldId="272"/>
            <ac:spMk id="13" creationId="{50B246C1-740F-7496-EB3F-8BCBE8DD2955}"/>
          </ac:spMkLst>
        </pc:spChg>
      </pc:sldChg>
      <pc:sldChg chg="addSp delSp modSp new mod">
        <pc:chgData name="Dawid Jakub Szefler" userId="1210574b-1072-4c67-b4ca-e278dac5805e" providerId="ADAL" clId="{533A053C-59BE-4457-9E57-343525F2C6D9}" dt="2023-05-22T15:54:04.022" v="7640"/>
        <pc:sldMkLst>
          <pc:docMk/>
          <pc:sldMk cId="1287939898" sldId="273"/>
        </pc:sldMkLst>
        <pc:spChg chg="mod">
          <ac:chgData name="Dawid Jakub Szefler" userId="1210574b-1072-4c67-b4ca-e278dac5805e" providerId="ADAL" clId="{533A053C-59BE-4457-9E57-343525F2C6D9}" dt="2023-05-22T15:54:04.022" v="7640"/>
          <ac:spMkLst>
            <pc:docMk/>
            <pc:sldMk cId="1287939898" sldId="273"/>
            <ac:spMk id="2" creationId="{752FEAD9-3475-D29A-7B48-C59B86DB152F}"/>
          </ac:spMkLst>
        </pc:spChg>
        <pc:spChg chg="del">
          <ac:chgData name="Dawid Jakub Szefler" userId="1210574b-1072-4c67-b4ca-e278dac5805e" providerId="ADAL" clId="{533A053C-59BE-4457-9E57-343525F2C6D9}" dt="2023-05-22T15:52:38.726" v="7586"/>
          <ac:spMkLst>
            <pc:docMk/>
            <pc:sldMk cId="1287939898" sldId="273"/>
            <ac:spMk id="3" creationId="{5A202BAB-C6B2-5B95-4A6E-2C6A2615B410}"/>
          </ac:spMkLst>
        </pc:spChg>
        <pc:picChg chg="add mod">
          <ac:chgData name="Dawid Jakub Szefler" userId="1210574b-1072-4c67-b4ca-e278dac5805e" providerId="ADAL" clId="{533A053C-59BE-4457-9E57-343525F2C6D9}" dt="2023-05-22T15:52:45.773" v="7590" actId="14100"/>
          <ac:picMkLst>
            <pc:docMk/>
            <pc:sldMk cId="1287939898" sldId="273"/>
            <ac:picMk id="1026" creationId="{6405C217-7A75-5961-5DCC-2AA9874942C5}"/>
          </ac:picMkLst>
        </pc:picChg>
      </pc:sldChg>
      <pc:sldChg chg="addSp delSp modSp add mod delAnim modAnim">
        <pc:chgData name="Dawid Jakub Szefler" userId="1210574b-1072-4c67-b4ca-e278dac5805e" providerId="ADAL" clId="{533A053C-59BE-4457-9E57-343525F2C6D9}" dt="2023-05-24T16:45:28.620" v="8672"/>
        <pc:sldMkLst>
          <pc:docMk/>
          <pc:sldMk cId="294344187" sldId="274"/>
        </pc:sldMkLst>
        <pc:spChg chg="mod">
          <ac:chgData name="Dawid Jakub Szefler" userId="1210574b-1072-4c67-b4ca-e278dac5805e" providerId="ADAL" clId="{533A053C-59BE-4457-9E57-343525F2C6D9}" dt="2023-05-22T15:54:16.305" v="7676" actId="20577"/>
          <ac:spMkLst>
            <pc:docMk/>
            <pc:sldMk cId="294344187" sldId="274"/>
            <ac:spMk id="2" creationId="{B7453797-B8FA-5B63-62FE-4143CCBB66CB}"/>
          </ac:spMkLst>
        </pc:spChg>
        <pc:spChg chg="add mod">
          <ac:chgData name="Dawid Jakub Szefler" userId="1210574b-1072-4c67-b4ca-e278dac5805e" providerId="ADAL" clId="{533A053C-59BE-4457-9E57-343525F2C6D9}" dt="2023-05-22T15:59:53.823" v="8241" actId="20577"/>
          <ac:spMkLst>
            <pc:docMk/>
            <pc:sldMk cId="294344187" sldId="274"/>
            <ac:spMk id="4" creationId="{3D2A1EB9-57E9-FBA5-B561-C1EC24699D4E}"/>
          </ac:spMkLst>
        </pc:spChg>
        <pc:spChg chg="del">
          <ac:chgData name="Dawid Jakub Szefler" userId="1210574b-1072-4c67-b4ca-e278dac5805e" providerId="ADAL" clId="{533A053C-59BE-4457-9E57-343525F2C6D9}" dt="2023-05-22T15:54:22.008" v="7677" actId="478"/>
          <ac:spMkLst>
            <pc:docMk/>
            <pc:sldMk cId="294344187" sldId="274"/>
            <ac:spMk id="5" creationId="{6CB44AA8-42D7-CF77-0A48-E24D30930571}"/>
          </ac:spMkLst>
        </pc:spChg>
        <pc:spChg chg="del">
          <ac:chgData name="Dawid Jakub Szefler" userId="1210574b-1072-4c67-b4ca-e278dac5805e" providerId="ADAL" clId="{533A053C-59BE-4457-9E57-343525F2C6D9}" dt="2023-05-22T15:54:22.008" v="7677" actId="478"/>
          <ac:spMkLst>
            <pc:docMk/>
            <pc:sldMk cId="294344187" sldId="274"/>
            <ac:spMk id="7" creationId="{5120C66D-2005-101D-F865-34059C7EFCD7}"/>
          </ac:spMkLst>
        </pc:spChg>
        <pc:spChg chg="del">
          <ac:chgData name="Dawid Jakub Szefler" userId="1210574b-1072-4c67-b4ca-e278dac5805e" providerId="ADAL" clId="{533A053C-59BE-4457-9E57-343525F2C6D9}" dt="2023-05-22T15:54:22.008" v="7677" actId="478"/>
          <ac:spMkLst>
            <pc:docMk/>
            <pc:sldMk cId="294344187" sldId="274"/>
            <ac:spMk id="8" creationId="{D67DB11B-F3A6-436F-5AB7-8B8DD99EC958}"/>
          </ac:spMkLst>
        </pc:spChg>
        <pc:spChg chg="del">
          <ac:chgData name="Dawid Jakub Szefler" userId="1210574b-1072-4c67-b4ca-e278dac5805e" providerId="ADAL" clId="{533A053C-59BE-4457-9E57-343525F2C6D9}" dt="2023-05-22T15:54:22.008" v="7677" actId="478"/>
          <ac:spMkLst>
            <pc:docMk/>
            <pc:sldMk cId="294344187" sldId="274"/>
            <ac:spMk id="10" creationId="{DC906574-23CF-ED1A-7DC7-0B428436978C}"/>
          </ac:spMkLst>
        </pc:spChg>
        <pc:spChg chg="del">
          <ac:chgData name="Dawid Jakub Szefler" userId="1210574b-1072-4c67-b4ca-e278dac5805e" providerId="ADAL" clId="{533A053C-59BE-4457-9E57-343525F2C6D9}" dt="2023-05-22T15:54:22.008" v="7677" actId="478"/>
          <ac:spMkLst>
            <pc:docMk/>
            <pc:sldMk cId="294344187" sldId="274"/>
            <ac:spMk id="11" creationId="{05A9A303-9FEE-602E-7C45-8771D054BBDA}"/>
          </ac:spMkLst>
        </pc:spChg>
        <pc:spChg chg="del">
          <ac:chgData name="Dawid Jakub Szefler" userId="1210574b-1072-4c67-b4ca-e278dac5805e" providerId="ADAL" clId="{533A053C-59BE-4457-9E57-343525F2C6D9}" dt="2023-05-22T15:54:22.008" v="7677" actId="478"/>
          <ac:spMkLst>
            <pc:docMk/>
            <pc:sldMk cId="294344187" sldId="274"/>
            <ac:spMk id="12" creationId="{41B086E8-6ABB-BC6E-6109-2E673B60E65F}"/>
          </ac:spMkLst>
        </pc:spChg>
        <pc:spChg chg="del">
          <ac:chgData name="Dawid Jakub Szefler" userId="1210574b-1072-4c67-b4ca-e278dac5805e" providerId="ADAL" clId="{533A053C-59BE-4457-9E57-343525F2C6D9}" dt="2023-05-22T15:54:22.008" v="7677" actId="478"/>
          <ac:spMkLst>
            <pc:docMk/>
            <pc:sldMk cId="294344187" sldId="274"/>
            <ac:spMk id="13" creationId="{50B246C1-740F-7496-EB3F-8BCBE8DD2955}"/>
          </ac:spMkLst>
        </pc:spChg>
      </pc:sldChg>
      <pc:sldChg chg="add del">
        <pc:chgData name="Dawid Jakub Szefler" userId="1210574b-1072-4c67-b4ca-e278dac5805e" providerId="ADAL" clId="{533A053C-59BE-4457-9E57-343525F2C6D9}" dt="2023-05-22T16:00:10.359" v="8243" actId="47"/>
        <pc:sldMkLst>
          <pc:docMk/>
          <pc:sldMk cId="1198013890" sldId="275"/>
        </pc:sldMkLst>
      </pc:sldChg>
      <pc:sldChg chg="addSp delSp modSp add mod delAnim modAnim">
        <pc:chgData name="Dawid Jakub Szefler" userId="1210574b-1072-4c67-b4ca-e278dac5805e" providerId="ADAL" clId="{533A053C-59BE-4457-9E57-343525F2C6D9}" dt="2023-05-22T16:04:07.374" v="8669" actId="20577"/>
        <pc:sldMkLst>
          <pc:docMk/>
          <pc:sldMk cId="2350904116" sldId="275"/>
        </pc:sldMkLst>
        <pc:spChg chg="mod">
          <ac:chgData name="Dawid Jakub Szefler" userId="1210574b-1072-4c67-b4ca-e278dac5805e" providerId="ADAL" clId="{533A053C-59BE-4457-9E57-343525F2C6D9}" dt="2023-05-22T16:01:13.799" v="8314" actId="20577"/>
          <ac:spMkLst>
            <pc:docMk/>
            <pc:sldMk cId="2350904116" sldId="275"/>
            <ac:spMk id="2" creationId="{778B77A5-33B4-A6B7-3DE4-7A0194499828}"/>
          </ac:spMkLst>
        </pc:spChg>
        <pc:spChg chg="del">
          <ac:chgData name="Dawid Jakub Szefler" userId="1210574b-1072-4c67-b4ca-e278dac5805e" providerId="ADAL" clId="{533A053C-59BE-4457-9E57-343525F2C6D9}" dt="2023-05-22T16:00:32.091" v="8276" actId="478"/>
          <ac:spMkLst>
            <pc:docMk/>
            <pc:sldMk cId="2350904116" sldId="275"/>
            <ac:spMk id="3" creationId="{17DE0EA2-901A-0DE0-A254-71C36C54FFD3}"/>
          </ac:spMkLst>
        </pc:spChg>
        <pc:spChg chg="add mod">
          <ac:chgData name="Dawid Jakub Szefler" userId="1210574b-1072-4c67-b4ca-e278dac5805e" providerId="ADAL" clId="{533A053C-59BE-4457-9E57-343525F2C6D9}" dt="2023-05-22T16:04:07.374" v="8669" actId="20577"/>
          <ac:spMkLst>
            <pc:docMk/>
            <pc:sldMk cId="2350904116" sldId="275"/>
            <ac:spMk id="5" creationId="{95970F94-FB88-CB3E-6CED-0A97F53547C4}"/>
          </ac:spMkLst>
        </pc:spChg>
        <pc:spChg chg="del">
          <ac:chgData name="Dawid Jakub Szefler" userId="1210574b-1072-4c67-b4ca-e278dac5805e" providerId="ADAL" clId="{533A053C-59BE-4457-9E57-343525F2C6D9}" dt="2023-05-22T16:00:32.091" v="8276" actId="478"/>
          <ac:spMkLst>
            <pc:docMk/>
            <pc:sldMk cId="2350904116" sldId="275"/>
            <ac:spMk id="7" creationId="{CA82026D-D860-3415-5601-D6BE3A790B1F}"/>
          </ac:spMkLst>
        </pc:spChg>
        <pc:spChg chg="del">
          <ac:chgData name="Dawid Jakub Szefler" userId="1210574b-1072-4c67-b4ca-e278dac5805e" providerId="ADAL" clId="{533A053C-59BE-4457-9E57-343525F2C6D9}" dt="2023-05-22T16:00:32.091" v="8276" actId="478"/>
          <ac:spMkLst>
            <pc:docMk/>
            <pc:sldMk cId="2350904116" sldId="275"/>
            <ac:spMk id="8" creationId="{3E0FF229-B70D-F863-0BA6-CDA19C2CEBE6}"/>
          </ac:spMkLst>
        </pc:spChg>
        <pc:spChg chg="del">
          <ac:chgData name="Dawid Jakub Szefler" userId="1210574b-1072-4c67-b4ca-e278dac5805e" providerId="ADAL" clId="{533A053C-59BE-4457-9E57-343525F2C6D9}" dt="2023-05-22T16:00:32.091" v="8276" actId="478"/>
          <ac:spMkLst>
            <pc:docMk/>
            <pc:sldMk cId="2350904116" sldId="275"/>
            <ac:spMk id="9" creationId="{E9375205-34FC-118D-F6B0-5FF56EACB5F6}"/>
          </ac:spMkLst>
        </pc:spChg>
        <pc:spChg chg="del">
          <ac:chgData name="Dawid Jakub Szefler" userId="1210574b-1072-4c67-b4ca-e278dac5805e" providerId="ADAL" clId="{533A053C-59BE-4457-9E57-343525F2C6D9}" dt="2023-05-22T16:00:32.091" v="8276" actId="478"/>
          <ac:spMkLst>
            <pc:docMk/>
            <pc:sldMk cId="2350904116" sldId="275"/>
            <ac:spMk id="10" creationId="{B184FE5E-604E-B7CA-FB4A-6852006203B8}"/>
          </ac:spMkLst>
        </pc:spChg>
        <pc:spChg chg="del">
          <ac:chgData name="Dawid Jakub Szefler" userId="1210574b-1072-4c67-b4ca-e278dac5805e" providerId="ADAL" clId="{533A053C-59BE-4457-9E57-343525F2C6D9}" dt="2023-05-22T16:00:32.091" v="8276" actId="478"/>
          <ac:spMkLst>
            <pc:docMk/>
            <pc:sldMk cId="2350904116" sldId="275"/>
            <ac:spMk id="11" creationId="{1C176E2D-E100-C5FC-D68C-5F851D0154E7}"/>
          </ac:spMkLst>
        </pc:spChg>
        <pc:spChg chg="del">
          <ac:chgData name="Dawid Jakub Szefler" userId="1210574b-1072-4c67-b4ca-e278dac5805e" providerId="ADAL" clId="{533A053C-59BE-4457-9E57-343525F2C6D9}" dt="2023-05-22T16:00:32.091" v="8276" actId="478"/>
          <ac:spMkLst>
            <pc:docMk/>
            <pc:sldMk cId="2350904116" sldId="275"/>
            <ac:spMk id="13" creationId="{B3061EDB-EBA2-1C8B-AC7D-892E6C35BC3E}"/>
          </ac:spMkLst>
        </pc:spChg>
      </pc:sldChg>
      <pc:sldChg chg="new del">
        <pc:chgData name="Dawid Jakub Szefler" userId="1210574b-1072-4c67-b4ca-e278dac5805e" providerId="ADAL" clId="{533A053C-59BE-4457-9E57-343525F2C6D9}" dt="2023-05-24T16:45:05.961" v="8671" actId="680"/>
        <pc:sldMkLst>
          <pc:docMk/>
          <pc:sldMk cId="1906808129" sldId="276"/>
        </pc:sldMkLst>
      </pc:sldChg>
      <pc:sldChg chg="modSp new mod modAnim">
        <pc:chgData name="Dawid Jakub Szefler" userId="1210574b-1072-4c67-b4ca-e278dac5805e" providerId="ADAL" clId="{533A053C-59BE-4457-9E57-343525F2C6D9}" dt="2023-05-24T16:50:00.182" v="9082"/>
        <pc:sldMkLst>
          <pc:docMk/>
          <pc:sldMk cId="3043507709" sldId="276"/>
        </pc:sldMkLst>
        <pc:spChg chg="mod">
          <ac:chgData name="Dawid Jakub Szefler" userId="1210574b-1072-4c67-b4ca-e278dac5805e" providerId="ADAL" clId="{533A053C-59BE-4457-9E57-343525F2C6D9}" dt="2023-05-24T16:46:11.446" v="8689" actId="20577"/>
          <ac:spMkLst>
            <pc:docMk/>
            <pc:sldMk cId="3043507709" sldId="276"/>
            <ac:spMk id="2" creationId="{65832564-D314-6A6C-03F6-52C570E88E93}"/>
          </ac:spMkLst>
        </pc:spChg>
        <pc:spChg chg="mod">
          <ac:chgData name="Dawid Jakub Szefler" userId="1210574b-1072-4c67-b4ca-e278dac5805e" providerId="ADAL" clId="{533A053C-59BE-4457-9E57-343525F2C6D9}" dt="2023-05-24T16:49:52.931" v="9081" actId="20577"/>
          <ac:spMkLst>
            <pc:docMk/>
            <pc:sldMk cId="3043507709" sldId="276"/>
            <ac:spMk id="3" creationId="{5153B331-5765-2977-CA8E-8CFD39629F17}"/>
          </ac:spMkLst>
        </pc:spChg>
      </pc:sldChg>
      <pc:sldChg chg="add del">
        <pc:chgData name="Dawid Jakub Szefler" userId="1210574b-1072-4c67-b4ca-e278dac5805e" providerId="ADAL" clId="{533A053C-59BE-4457-9E57-343525F2C6D9}" dt="2023-05-22T16:00:34.950" v="8281"/>
        <pc:sldMkLst>
          <pc:docMk/>
          <pc:sldMk cId="3090353956" sldId="276"/>
        </pc:sldMkLst>
      </pc:sldChg>
      <pc:sldChg chg="modSp new mod modAnim">
        <pc:chgData name="Dawid Jakub Szefler" userId="1210574b-1072-4c67-b4ca-e278dac5805e" providerId="ADAL" clId="{533A053C-59BE-4457-9E57-343525F2C6D9}" dt="2023-05-24T20:15:36.469" v="9389"/>
        <pc:sldMkLst>
          <pc:docMk/>
          <pc:sldMk cId="53287549" sldId="277"/>
        </pc:sldMkLst>
        <pc:spChg chg="mod">
          <ac:chgData name="Dawid Jakub Szefler" userId="1210574b-1072-4c67-b4ca-e278dac5805e" providerId="ADAL" clId="{533A053C-59BE-4457-9E57-343525F2C6D9}" dt="2023-05-24T16:51:05.740" v="9099" actId="20577"/>
          <ac:spMkLst>
            <pc:docMk/>
            <pc:sldMk cId="53287549" sldId="277"/>
            <ac:spMk id="2" creationId="{A2B2178F-FC6B-D911-486E-A57D72BD1AFD}"/>
          </ac:spMkLst>
        </pc:spChg>
        <pc:spChg chg="mod">
          <ac:chgData name="Dawid Jakub Szefler" userId="1210574b-1072-4c67-b4ca-e278dac5805e" providerId="ADAL" clId="{533A053C-59BE-4457-9E57-343525F2C6D9}" dt="2023-05-24T16:53:28.573" v="9314" actId="20577"/>
          <ac:spMkLst>
            <pc:docMk/>
            <pc:sldMk cId="53287549" sldId="277"/>
            <ac:spMk id="3" creationId="{B0ECD0B2-0435-D57C-D7C3-068508E8769C}"/>
          </ac:spMkLst>
        </pc:spChg>
      </pc:sldChg>
      <pc:sldChg chg="new del">
        <pc:chgData name="Dawid Jakub Szefler" userId="1210574b-1072-4c67-b4ca-e278dac5805e" providerId="ADAL" clId="{533A053C-59BE-4457-9E57-343525F2C6D9}" dt="2023-05-24T20:13:34.705" v="9317" actId="47"/>
        <pc:sldMkLst>
          <pc:docMk/>
          <pc:sldMk cId="2942093837" sldId="278"/>
        </pc:sldMkLst>
      </pc:sldChg>
      <pc:sldChg chg="new del">
        <pc:chgData name="Dawid Jakub Szefler" userId="1210574b-1072-4c67-b4ca-e278dac5805e" providerId="ADAL" clId="{533A053C-59BE-4457-9E57-343525F2C6D9}" dt="2023-05-24T20:14:52.580" v="9383" actId="47"/>
        <pc:sldMkLst>
          <pc:docMk/>
          <pc:sldMk cId="103651998" sldId="279"/>
        </pc:sldMkLst>
      </pc:sldChg>
      <pc:sldChg chg="addSp delSp modSp add mod ord modClrScheme modAnim chgLayout">
        <pc:chgData name="Dawid Jakub Szefler" userId="1210574b-1072-4c67-b4ca-e278dac5805e" providerId="ADAL" clId="{533A053C-59BE-4457-9E57-343525F2C6D9}" dt="2023-05-24T20:17:05.315" v="9483" actId="700"/>
        <pc:sldMkLst>
          <pc:docMk/>
          <pc:sldMk cId="3847046909" sldId="280"/>
        </pc:sldMkLst>
        <pc:spChg chg="mod ord">
          <ac:chgData name="Dawid Jakub Szefler" userId="1210574b-1072-4c67-b4ca-e278dac5805e" providerId="ADAL" clId="{533A053C-59BE-4457-9E57-343525F2C6D9}" dt="2023-05-24T20:17:05.315" v="9483" actId="700"/>
          <ac:spMkLst>
            <pc:docMk/>
            <pc:sldMk cId="3847046909" sldId="280"/>
            <ac:spMk id="2" creationId="{BF9F1965-B47B-5B12-E022-85E4CA99A9FC}"/>
          </ac:spMkLst>
        </pc:spChg>
        <pc:spChg chg="mod ord">
          <ac:chgData name="Dawid Jakub Szefler" userId="1210574b-1072-4c67-b4ca-e278dac5805e" providerId="ADAL" clId="{533A053C-59BE-4457-9E57-343525F2C6D9}" dt="2023-05-24T20:17:05.315" v="9483" actId="700"/>
          <ac:spMkLst>
            <pc:docMk/>
            <pc:sldMk cId="3847046909" sldId="280"/>
            <ac:spMk id="3" creationId="{517D645E-914F-CB27-2117-64646A1C3454}"/>
          </ac:spMkLst>
        </pc:spChg>
        <pc:spChg chg="add del mod">
          <ac:chgData name="Dawid Jakub Szefler" userId="1210574b-1072-4c67-b4ca-e278dac5805e" providerId="ADAL" clId="{533A053C-59BE-4457-9E57-343525F2C6D9}" dt="2023-05-24T20:16:47.832" v="9476"/>
          <ac:spMkLst>
            <pc:docMk/>
            <pc:sldMk cId="3847046909" sldId="280"/>
            <ac:spMk id="4" creationId="{40044EFD-0455-CE16-4EC5-13BF518BFF25}"/>
          </ac:spMkLst>
        </pc:spChg>
      </pc:sldChg>
      <pc:sldChg chg="modSp add mod modAnim">
        <pc:chgData name="Dawid Jakub Szefler" userId="1210574b-1072-4c67-b4ca-e278dac5805e" providerId="ADAL" clId="{533A053C-59BE-4457-9E57-343525F2C6D9}" dt="2023-05-24T20:17:15.751" v="9485" actId="1076"/>
        <pc:sldMkLst>
          <pc:docMk/>
          <pc:sldMk cId="1326643673" sldId="281"/>
        </pc:sldMkLst>
        <pc:spChg chg="mod">
          <ac:chgData name="Dawid Jakub Szefler" userId="1210574b-1072-4c67-b4ca-e278dac5805e" providerId="ADAL" clId="{533A053C-59BE-4457-9E57-343525F2C6D9}" dt="2023-05-24T20:14:56.049" v="9386" actId="20577"/>
          <ac:spMkLst>
            <pc:docMk/>
            <pc:sldMk cId="1326643673" sldId="281"/>
            <ac:spMk id="2" creationId="{BF9F1965-B47B-5B12-E022-85E4CA99A9FC}"/>
          </ac:spMkLst>
        </pc:spChg>
        <pc:spChg chg="mod">
          <ac:chgData name="Dawid Jakub Szefler" userId="1210574b-1072-4c67-b4ca-e278dac5805e" providerId="ADAL" clId="{533A053C-59BE-4457-9E57-343525F2C6D9}" dt="2023-05-24T20:17:15.751" v="9485" actId="1076"/>
          <ac:spMkLst>
            <pc:docMk/>
            <pc:sldMk cId="1326643673" sldId="281"/>
            <ac:spMk id="3" creationId="{517D645E-914F-CB27-2117-64646A1C3454}"/>
          </ac:spMkLst>
        </pc:spChg>
      </pc:sldChg>
      <pc:sldChg chg="addSp new">
        <pc:chgData name="Dawid Jakub Szefler" userId="1210574b-1072-4c67-b4ca-e278dac5805e" providerId="ADAL" clId="{533A053C-59BE-4457-9E57-343525F2C6D9}" dt="2023-05-24T20:15:18.977" v="9388"/>
        <pc:sldMkLst>
          <pc:docMk/>
          <pc:sldMk cId="2356261396" sldId="282"/>
        </pc:sldMkLst>
        <pc:picChg chg="add">
          <ac:chgData name="Dawid Jakub Szefler" userId="1210574b-1072-4c67-b4ca-e278dac5805e" providerId="ADAL" clId="{533A053C-59BE-4457-9E57-343525F2C6D9}" dt="2023-05-24T20:15:18.977" v="9388"/>
          <ac:picMkLst>
            <pc:docMk/>
            <pc:sldMk cId="2356261396" sldId="282"/>
            <ac:picMk id="1026" creationId="{C45E2D8A-63FE-7D06-4CF9-84C5D701308D}"/>
          </ac:picMkLst>
        </pc:picChg>
      </pc:sldChg>
      <pc:sldChg chg="modSp new mod modAnim">
        <pc:chgData name="Dawid Jakub Szefler" userId="1210574b-1072-4c67-b4ca-e278dac5805e" providerId="ADAL" clId="{533A053C-59BE-4457-9E57-343525F2C6D9}" dt="2023-05-24T20:21:45.241" v="10149" actId="20577"/>
        <pc:sldMkLst>
          <pc:docMk/>
          <pc:sldMk cId="3678659835" sldId="283"/>
        </pc:sldMkLst>
        <pc:spChg chg="mod">
          <ac:chgData name="Dawid Jakub Szefler" userId="1210574b-1072-4c67-b4ca-e278dac5805e" providerId="ADAL" clId="{533A053C-59BE-4457-9E57-343525F2C6D9}" dt="2023-05-24T20:18:21.946" v="9520" actId="20577"/>
          <ac:spMkLst>
            <pc:docMk/>
            <pc:sldMk cId="3678659835" sldId="283"/>
            <ac:spMk id="2" creationId="{6B865033-9467-A72A-4596-26A0E18453E7}"/>
          </ac:spMkLst>
        </pc:spChg>
        <pc:spChg chg="mod">
          <ac:chgData name="Dawid Jakub Szefler" userId="1210574b-1072-4c67-b4ca-e278dac5805e" providerId="ADAL" clId="{533A053C-59BE-4457-9E57-343525F2C6D9}" dt="2023-05-24T20:21:45.241" v="10149" actId="20577"/>
          <ac:spMkLst>
            <pc:docMk/>
            <pc:sldMk cId="3678659835" sldId="283"/>
            <ac:spMk id="3" creationId="{9D993805-E7C6-DAED-6D2E-DC216BA7A021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4T20:31:28.896" v="10907" actId="20577"/>
        <pc:sldMkLst>
          <pc:docMk/>
          <pc:sldMk cId="2381466928" sldId="284"/>
        </pc:sldMkLst>
        <pc:spChg chg="mod">
          <ac:chgData name="Dawid Jakub Szefler" userId="1210574b-1072-4c67-b4ca-e278dac5805e" providerId="ADAL" clId="{533A053C-59BE-4457-9E57-343525F2C6D9}" dt="2023-05-24T20:31:28.896" v="10907" actId="20577"/>
          <ac:spMkLst>
            <pc:docMk/>
            <pc:sldMk cId="2381466928" sldId="284"/>
            <ac:spMk id="2" creationId="{90DC335A-7796-5D1F-F756-774A3A2B2DCE}"/>
          </ac:spMkLst>
        </pc:spChg>
        <pc:spChg chg="mod">
          <ac:chgData name="Dawid Jakub Szefler" userId="1210574b-1072-4c67-b4ca-e278dac5805e" providerId="ADAL" clId="{533A053C-59BE-4457-9E57-343525F2C6D9}" dt="2023-05-24T20:25:58.855" v="10474" actId="207"/>
          <ac:spMkLst>
            <pc:docMk/>
            <pc:sldMk cId="2381466928" sldId="284"/>
            <ac:spMk id="3" creationId="{B03E04EF-0728-6729-9B27-721747A101F1}"/>
          </ac:spMkLst>
        </pc:spChg>
      </pc:sldChg>
      <pc:sldChg chg="addSp modSp new mod modAnim">
        <pc:chgData name="Dawid Jakub Szefler" userId="1210574b-1072-4c67-b4ca-e278dac5805e" providerId="ADAL" clId="{533A053C-59BE-4457-9E57-343525F2C6D9}" dt="2023-05-24T20:31:44.063" v="10933" actId="20577"/>
        <pc:sldMkLst>
          <pc:docMk/>
          <pc:sldMk cId="1324902072" sldId="285"/>
        </pc:sldMkLst>
        <pc:spChg chg="mod">
          <ac:chgData name="Dawid Jakub Szefler" userId="1210574b-1072-4c67-b4ca-e278dac5805e" providerId="ADAL" clId="{533A053C-59BE-4457-9E57-343525F2C6D9}" dt="2023-05-24T20:31:44.063" v="10933" actId="20577"/>
          <ac:spMkLst>
            <pc:docMk/>
            <pc:sldMk cId="1324902072" sldId="285"/>
            <ac:spMk id="2" creationId="{F3525D98-08C5-E48B-8933-9E2050ADED57}"/>
          </ac:spMkLst>
        </pc:spChg>
        <pc:spChg chg="mod">
          <ac:chgData name="Dawid Jakub Szefler" userId="1210574b-1072-4c67-b4ca-e278dac5805e" providerId="ADAL" clId="{533A053C-59BE-4457-9E57-343525F2C6D9}" dt="2023-05-24T20:29:30.593" v="10857" actId="20577"/>
          <ac:spMkLst>
            <pc:docMk/>
            <pc:sldMk cId="1324902072" sldId="285"/>
            <ac:spMk id="3" creationId="{ED4977CD-CAA8-9572-EC02-6FAF4E89C5F2}"/>
          </ac:spMkLst>
        </pc:spChg>
        <pc:spChg chg="add mod">
          <ac:chgData name="Dawid Jakub Szefler" userId="1210574b-1072-4c67-b4ca-e278dac5805e" providerId="ADAL" clId="{533A053C-59BE-4457-9E57-343525F2C6D9}" dt="2023-05-24T20:29:44.198" v="10862" actId="20577"/>
          <ac:spMkLst>
            <pc:docMk/>
            <pc:sldMk cId="1324902072" sldId="285"/>
            <ac:spMk id="4" creationId="{7609AB59-639B-9E15-EF2E-D9AE74F826A4}"/>
          </ac:spMkLst>
        </pc:spChg>
        <pc:spChg chg="add mod">
          <ac:chgData name="Dawid Jakub Szefler" userId="1210574b-1072-4c67-b4ca-e278dac5805e" providerId="ADAL" clId="{533A053C-59BE-4457-9E57-343525F2C6D9}" dt="2023-05-24T20:29:57.294" v="10867" actId="20577"/>
          <ac:spMkLst>
            <pc:docMk/>
            <pc:sldMk cId="1324902072" sldId="285"/>
            <ac:spMk id="5" creationId="{AB248EFE-EF7A-1031-9FFC-C6736435A36D}"/>
          </ac:spMkLst>
        </pc:spChg>
        <pc:spChg chg="add mod">
          <ac:chgData name="Dawid Jakub Szefler" userId="1210574b-1072-4c67-b4ca-e278dac5805e" providerId="ADAL" clId="{533A053C-59BE-4457-9E57-343525F2C6D9}" dt="2023-05-24T20:30:26.041" v="10882" actId="20577"/>
          <ac:spMkLst>
            <pc:docMk/>
            <pc:sldMk cId="1324902072" sldId="285"/>
            <ac:spMk id="6" creationId="{2AAB06FD-A6D2-B339-882B-669077E85CB6}"/>
          </ac:spMkLst>
        </pc:spChg>
        <pc:spChg chg="add mod">
          <ac:chgData name="Dawid Jakub Szefler" userId="1210574b-1072-4c67-b4ca-e278dac5805e" providerId="ADAL" clId="{533A053C-59BE-4457-9E57-343525F2C6D9}" dt="2023-05-24T20:30:36.583" v="10886" actId="20577"/>
          <ac:spMkLst>
            <pc:docMk/>
            <pc:sldMk cId="1324902072" sldId="285"/>
            <ac:spMk id="7" creationId="{1319E556-6337-E640-0DF6-7E36EEF6CD79}"/>
          </ac:spMkLst>
        </pc:spChg>
        <pc:spChg chg="add mod">
          <ac:chgData name="Dawid Jakub Szefler" userId="1210574b-1072-4c67-b4ca-e278dac5805e" providerId="ADAL" clId="{533A053C-59BE-4457-9E57-343525F2C6D9}" dt="2023-05-24T20:30:40.788" v="10887" actId="1076"/>
          <ac:spMkLst>
            <pc:docMk/>
            <pc:sldMk cId="1324902072" sldId="285"/>
            <ac:spMk id="8" creationId="{D9C03668-EEF5-C589-D953-DD1A80E73E07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4T20:34:50.268" v="11182"/>
        <pc:sldMkLst>
          <pc:docMk/>
          <pc:sldMk cId="2339170513" sldId="286"/>
        </pc:sldMkLst>
        <pc:spChg chg="mod">
          <ac:chgData name="Dawid Jakub Szefler" userId="1210574b-1072-4c67-b4ca-e278dac5805e" providerId="ADAL" clId="{533A053C-59BE-4457-9E57-343525F2C6D9}" dt="2023-05-24T20:31:52.529" v="10952" actId="20577"/>
          <ac:spMkLst>
            <pc:docMk/>
            <pc:sldMk cId="2339170513" sldId="286"/>
            <ac:spMk id="2" creationId="{F5C4A75B-B8F1-3F99-4E76-2CE1DCC03D59}"/>
          </ac:spMkLst>
        </pc:spChg>
        <pc:spChg chg="mod">
          <ac:chgData name="Dawid Jakub Szefler" userId="1210574b-1072-4c67-b4ca-e278dac5805e" providerId="ADAL" clId="{533A053C-59BE-4457-9E57-343525F2C6D9}" dt="2023-05-24T20:34:40.799" v="11180" actId="5793"/>
          <ac:spMkLst>
            <pc:docMk/>
            <pc:sldMk cId="2339170513" sldId="286"/>
            <ac:spMk id="3" creationId="{563BAB82-5885-6F36-7049-A51D05B20ED2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4T20:36:18.394" v="11320"/>
        <pc:sldMkLst>
          <pc:docMk/>
          <pc:sldMk cId="2915373268" sldId="287"/>
        </pc:sldMkLst>
        <pc:spChg chg="mod">
          <ac:chgData name="Dawid Jakub Szefler" userId="1210574b-1072-4c67-b4ca-e278dac5805e" providerId="ADAL" clId="{533A053C-59BE-4457-9E57-343525F2C6D9}" dt="2023-05-24T20:35:57.920" v="11223" actId="20577"/>
          <ac:spMkLst>
            <pc:docMk/>
            <pc:sldMk cId="2915373268" sldId="287"/>
            <ac:spMk id="2" creationId="{B1D30484-080A-00C3-AC4A-7A2D2AA0ACB4}"/>
          </ac:spMkLst>
        </pc:spChg>
        <pc:spChg chg="mod">
          <ac:chgData name="Dawid Jakub Szefler" userId="1210574b-1072-4c67-b4ca-e278dac5805e" providerId="ADAL" clId="{533A053C-59BE-4457-9E57-343525F2C6D9}" dt="2023-05-24T20:36:14.269" v="11319" actId="5793"/>
          <ac:spMkLst>
            <pc:docMk/>
            <pc:sldMk cId="2915373268" sldId="287"/>
            <ac:spMk id="3" creationId="{B48B5EB2-D8E5-54CE-C5BF-6BDA1248330C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4T20:45:11.248" v="12001" actId="20577"/>
        <pc:sldMkLst>
          <pc:docMk/>
          <pc:sldMk cId="1434491399" sldId="288"/>
        </pc:sldMkLst>
        <pc:spChg chg="mod">
          <ac:chgData name="Dawid Jakub Szefler" userId="1210574b-1072-4c67-b4ca-e278dac5805e" providerId="ADAL" clId="{533A053C-59BE-4457-9E57-343525F2C6D9}" dt="2023-05-24T20:36:42.822" v="11347" actId="20577"/>
          <ac:spMkLst>
            <pc:docMk/>
            <pc:sldMk cId="1434491399" sldId="288"/>
            <ac:spMk id="2" creationId="{6D3E99A6-98AE-E996-3340-70BB1FFB6754}"/>
          </ac:spMkLst>
        </pc:spChg>
        <pc:spChg chg="mod">
          <ac:chgData name="Dawid Jakub Szefler" userId="1210574b-1072-4c67-b4ca-e278dac5805e" providerId="ADAL" clId="{533A053C-59BE-4457-9E57-343525F2C6D9}" dt="2023-05-24T20:45:11.248" v="12001" actId="20577"/>
          <ac:spMkLst>
            <pc:docMk/>
            <pc:sldMk cId="1434491399" sldId="288"/>
            <ac:spMk id="3" creationId="{889708B5-A4FA-AD39-C372-716A26BD05A1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4T20:47:44.923" v="12145"/>
        <pc:sldMkLst>
          <pc:docMk/>
          <pc:sldMk cId="3788569521" sldId="289"/>
        </pc:sldMkLst>
        <pc:spChg chg="mod">
          <ac:chgData name="Dawid Jakub Szefler" userId="1210574b-1072-4c67-b4ca-e278dac5805e" providerId="ADAL" clId="{533A053C-59BE-4457-9E57-343525F2C6D9}" dt="2023-05-24T20:46:21.666" v="12031" actId="20577"/>
          <ac:spMkLst>
            <pc:docMk/>
            <pc:sldMk cId="3788569521" sldId="289"/>
            <ac:spMk id="2" creationId="{2E39BD33-A177-8CE8-54F5-85A24A2F7110}"/>
          </ac:spMkLst>
        </pc:spChg>
        <pc:spChg chg="mod">
          <ac:chgData name="Dawid Jakub Szefler" userId="1210574b-1072-4c67-b4ca-e278dac5805e" providerId="ADAL" clId="{533A053C-59BE-4457-9E57-343525F2C6D9}" dt="2023-05-24T20:47:17.391" v="12143" actId="20577"/>
          <ac:spMkLst>
            <pc:docMk/>
            <pc:sldMk cId="3788569521" sldId="289"/>
            <ac:spMk id="3" creationId="{297A6ED2-EF85-2A0A-130C-CB3A052B4D84}"/>
          </ac:spMkLst>
        </pc:spChg>
      </pc:sldChg>
      <pc:sldChg chg="modSp add mod">
        <pc:chgData name="Dawid Jakub Szefler" userId="1210574b-1072-4c67-b4ca-e278dac5805e" providerId="ADAL" clId="{533A053C-59BE-4457-9E57-343525F2C6D9}" dt="2023-05-24T20:48:50.794" v="12168" actId="20577"/>
        <pc:sldMkLst>
          <pc:docMk/>
          <pc:sldMk cId="3774308804" sldId="290"/>
        </pc:sldMkLst>
        <pc:spChg chg="mod">
          <ac:chgData name="Dawid Jakub Szefler" userId="1210574b-1072-4c67-b4ca-e278dac5805e" providerId="ADAL" clId="{533A053C-59BE-4457-9E57-343525F2C6D9}" dt="2023-05-24T20:48:46.286" v="12148" actId="20577"/>
          <ac:spMkLst>
            <pc:docMk/>
            <pc:sldMk cId="3774308804" sldId="290"/>
            <ac:spMk id="2" creationId="{BF9F1965-B47B-5B12-E022-85E4CA99A9FC}"/>
          </ac:spMkLst>
        </pc:spChg>
        <pc:spChg chg="mod">
          <ac:chgData name="Dawid Jakub Szefler" userId="1210574b-1072-4c67-b4ca-e278dac5805e" providerId="ADAL" clId="{533A053C-59BE-4457-9E57-343525F2C6D9}" dt="2023-05-24T20:48:50.794" v="12168" actId="20577"/>
          <ac:spMkLst>
            <pc:docMk/>
            <pc:sldMk cId="3774308804" sldId="290"/>
            <ac:spMk id="3" creationId="{517D645E-914F-CB27-2117-64646A1C3454}"/>
          </ac:spMkLst>
        </pc:spChg>
      </pc:sldChg>
      <pc:sldChg chg="modSp new mod">
        <pc:chgData name="Dawid Jakub Szefler" userId="1210574b-1072-4c67-b4ca-e278dac5805e" providerId="ADAL" clId="{533A053C-59BE-4457-9E57-343525F2C6D9}" dt="2023-05-24T21:10:48.387" v="12469"/>
        <pc:sldMkLst>
          <pc:docMk/>
          <pc:sldMk cId="4058348139" sldId="291"/>
        </pc:sldMkLst>
        <pc:spChg chg="mod">
          <ac:chgData name="Dawid Jakub Szefler" userId="1210574b-1072-4c67-b4ca-e278dac5805e" providerId="ADAL" clId="{533A053C-59BE-4457-9E57-343525F2C6D9}" dt="2023-05-24T20:51:37.174" v="12206" actId="20577"/>
          <ac:spMkLst>
            <pc:docMk/>
            <pc:sldMk cId="4058348139" sldId="291"/>
            <ac:spMk id="2" creationId="{21B1512B-52CD-558D-160B-D9795B91E9A9}"/>
          </ac:spMkLst>
        </pc:spChg>
        <pc:spChg chg="mod">
          <ac:chgData name="Dawid Jakub Szefler" userId="1210574b-1072-4c67-b4ca-e278dac5805e" providerId="ADAL" clId="{533A053C-59BE-4457-9E57-343525F2C6D9}" dt="2023-05-24T21:10:48.387" v="12469"/>
          <ac:spMkLst>
            <pc:docMk/>
            <pc:sldMk cId="4058348139" sldId="291"/>
            <ac:spMk id="3" creationId="{B4C65469-B40D-DFF6-1285-1D964970615A}"/>
          </ac:spMkLst>
        </pc:spChg>
      </pc:sldChg>
      <pc:sldChg chg="modSp add mod">
        <pc:chgData name="Dawid Jakub Szefler" userId="1210574b-1072-4c67-b4ca-e278dac5805e" providerId="ADAL" clId="{533A053C-59BE-4457-9E57-343525F2C6D9}" dt="2023-05-24T21:11:06.433" v="12498" actId="20577"/>
        <pc:sldMkLst>
          <pc:docMk/>
          <pc:sldMk cId="1216866690" sldId="292"/>
        </pc:sldMkLst>
        <pc:spChg chg="mod">
          <ac:chgData name="Dawid Jakub Szefler" userId="1210574b-1072-4c67-b4ca-e278dac5805e" providerId="ADAL" clId="{533A053C-59BE-4457-9E57-343525F2C6D9}" dt="2023-05-24T21:11:01.137" v="12472" actId="20577"/>
          <ac:spMkLst>
            <pc:docMk/>
            <pc:sldMk cId="1216866690" sldId="292"/>
            <ac:spMk id="2" creationId="{BF9F1965-B47B-5B12-E022-85E4CA99A9FC}"/>
          </ac:spMkLst>
        </pc:spChg>
        <pc:spChg chg="mod">
          <ac:chgData name="Dawid Jakub Szefler" userId="1210574b-1072-4c67-b4ca-e278dac5805e" providerId="ADAL" clId="{533A053C-59BE-4457-9E57-343525F2C6D9}" dt="2023-05-24T21:11:06.433" v="12498" actId="20577"/>
          <ac:spMkLst>
            <pc:docMk/>
            <pc:sldMk cId="1216866690" sldId="292"/>
            <ac:spMk id="3" creationId="{517D645E-914F-CB27-2117-64646A1C3454}"/>
          </ac:spMkLst>
        </pc:spChg>
      </pc:sldChg>
      <pc:sldChg chg="add del">
        <pc:chgData name="Dawid Jakub Szefler" userId="1210574b-1072-4c67-b4ca-e278dac5805e" providerId="ADAL" clId="{533A053C-59BE-4457-9E57-343525F2C6D9}" dt="2023-05-24T20:51:57.366" v="12245"/>
        <pc:sldMkLst>
          <pc:docMk/>
          <pc:sldMk cId="3283052882" sldId="292"/>
        </pc:sldMkLst>
      </pc:sldChg>
      <pc:sldChg chg="modSp add mod">
        <pc:chgData name="Dawid Jakub Szefler" userId="1210574b-1072-4c67-b4ca-e278dac5805e" providerId="ADAL" clId="{533A053C-59BE-4457-9E57-343525F2C6D9}" dt="2023-05-24T21:20:11.353" v="14047" actId="20577"/>
        <pc:sldMkLst>
          <pc:docMk/>
          <pc:sldMk cId="4197851536" sldId="293"/>
        </pc:sldMkLst>
        <pc:spChg chg="mod">
          <ac:chgData name="Dawid Jakub Szefler" userId="1210574b-1072-4c67-b4ca-e278dac5805e" providerId="ADAL" clId="{533A053C-59BE-4457-9E57-343525F2C6D9}" dt="2023-05-24T21:18:11.584" v="13926" actId="20577"/>
          <ac:spMkLst>
            <pc:docMk/>
            <pc:sldMk cId="4197851536" sldId="293"/>
            <ac:spMk id="2" creationId="{21B1512B-52CD-558D-160B-D9795B91E9A9}"/>
          </ac:spMkLst>
        </pc:spChg>
        <pc:spChg chg="mod">
          <ac:chgData name="Dawid Jakub Szefler" userId="1210574b-1072-4c67-b4ca-e278dac5805e" providerId="ADAL" clId="{533A053C-59BE-4457-9E57-343525F2C6D9}" dt="2023-05-24T21:20:11.353" v="14047" actId="20577"/>
          <ac:spMkLst>
            <pc:docMk/>
            <pc:sldMk cId="4197851536" sldId="293"/>
            <ac:spMk id="3" creationId="{B4C65469-B40D-DFF6-1285-1D964970615A}"/>
          </ac:spMkLst>
        </pc:spChg>
      </pc:sldChg>
      <pc:sldChg chg="modSp new mod modAnim">
        <pc:chgData name="Dawid Jakub Szefler" userId="1210574b-1072-4c67-b4ca-e278dac5805e" providerId="ADAL" clId="{533A053C-59BE-4457-9E57-343525F2C6D9}" dt="2023-05-24T21:13:52.345" v="13056"/>
        <pc:sldMkLst>
          <pc:docMk/>
          <pc:sldMk cId="1752416533" sldId="294"/>
        </pc:sldMkLst>
        <pc:spChg chg="mod">
          <ac:chgData name="Dawid Jakub Szefler" userId="1210574b-1072-4c67-b4ca-e278dac5805e" providerId="ADAL" clId="{533A053C-59BE-4457-9E57-343525F2C6D9}" dt="2023-05-24T21:11:51.228" v="12538" actId="20577"/>
          <ac:spMkLst>
            <pc:docMk/>
            <pc:sldMk cId="1752416533" sldId="294"/>
            <ac:spMk id="2" creationId="{F3B3741F-D083-58A1-4C68-00AEEF3F8655}"/>
          </ac:spMkLst>
        </pc:spChg>
        <pc:spChg chg="mod">
          <ac:chgData name="Dawid Jakub Szefler" userId="1210574b-1072-4c67-b4ca-e278dac5805e" providerId="ADAL" clId="{533A053C-59BE-4457-9E57-343525F2C6D9}" dt="2023-05-24T21:13:39.434" v="13054" actId="20577"/>
          <ac:spMkLst>
            <pc:docMk/>
            <pc:sldMk cId="1752416533" sldId="294"/>
            <ac:spMk id="3" creationId="{5ED6CC2D-D1C8-8391-E65A-BDC48211141F}"/>
          </ac:spMkLst>
        </pc:spChg>
      </pc:sldChg>
      <pc:sldChg chg="modSp add mod modAnim">
        <pc:chgData name="Dawid Jakub Szefler" userId="1210574b-1072-4c67-b4ca-e278dac5805e" providerId="ADAL" clId="{533A053C-59BE-4457-9E57-343525F2C6D9}" dt="2023-05-24T21:17:49.432" v="13924"/>
        <pc:sldMkLst>
          <pc:docMk/>
          <pc:sldMk cId="1274308174" sldId="295"/>
        </pc:sldMkLst>
        <pc:spChg chg="mod">
          <ac:chgData name="Dawid Jakub Szefler" userId="1210574b-1072-4c67-b4ca-e278dac5805e" providerId="ADAL" clId="{533A053C-59BE-4457-9E57-343525F2C6D9}" dt="2023-05-24T21:14:20.658" v="13086" actId="20577"/>
          <ac:spMkLst>
            <pc:docMk/>
            <pc:sldMk cId="1274308174" sldId="295"/>
            <ac:spMk id="2" creationId="{F3B3741F-D083-58A1-4C68-00AEEF3F8655}"/>
          </ac:spMkLst>
        </pc:spChg>
        <pc:spChg chg="mod">
          <ac:chgData name="Dawid Jakub Szefler" userId="1210574b-1072-4c67-b4ca-e278dac5805e" providerId="ADAL" clId="{533A053C-59BE-4457-9E57-343525F2C6D9}" dt="2023-05-24T21:17:44.700" v="13923" actId="20577"/>
          <ac:spMkLst>
            <pc:docMk/>
            <pc:sldMk cId="1274308174" sldId="295"/>
            <ac:spMk id="3" creationId="{5ED6CC2D-D1C8-8391-E65A-BDC48211141F}"/>
          </ac:spMkLst>
        </pc:spChg>
      </pc:sldChg>
      <pc:sldChg chg="add del">
        <pc:chgData name="Dawid Jakub Szefler" userId="1210574b-1072-4c67-b4ca-e278dac5805e" providerId="ADAL" clId="{533A053C-59BE-4457-9E57-343525F2C6D9}" dt="2023-05-24T21:12:34.610" v="12800"/>
        <pc:sldMkLst>
          <pc:docMk/>
          <pc:sldMk cId="1297260702" sldId="295"/>
        </pc:sldMkLst>
      </pc:sldChg>
      <pc:sldChg chg="add del">
        <pc:chgData name="Dawid Jakub Szefler" userId="1210574b-1072-4c67-b4ca-e278dac5805e" providerId="ADAL" clId="{533A053C-59BE-4457-9E57-343525F2C6D9}" dt="2023-05-24T21:15:56.007" v="13556"/>
        <pc:sldMkLst>
          <pc:docMk/>
          <pc:sldMk cId="156254576" sldId="296"/>
        </pc:sldMkLst>
      </pc:sldChg>
      <pc:sldChg chg="add del">
        <pc:chgData name="Dawid Jakub Szefler" userId="1210574b-1072-4c67-b4ca-e278dac5805e" providerId="ADAL" clId="{533A053C-59BE-4457-9E57-343525F2C6D9}" dt="2023-05-24T21:12:34.610" v="12800"/>
        <pc:sldMkLst>
          <pc:docMk/>
          <pc:sldMk cId="605972058" sldId="296"/>
        </pc:sldMkLst>
      </pc:sldChg>
      <pc:sldChg chg="addSp delSp modSp new mod modAnim">
        <pc:chgData name="Dawid Jakub Szefler" userId="1210574b-1072-4c67-b4ca-e278dac5805e" providerId="ADAL" clId="{533A053C-59BE-4457-9E57-343525F2C6D9}" dt="2023-05-24T21:32:26.469" v="14745" actId="207"/>
        <pc:sldMkLst>
          <pc:docMk/>
          <pc:sldMk cId="2439179358" sldId="296"/>
        </pc:sldMkLst>
        <pc:spChg chg="mod">
          <ac:chgData name="Dawid Jakub Szefler" userId="1210574b-1072-4c67-b4ca-e278dac5805e" providerId="ADAL" clId="{533A053C-59BE-4457-9E57-343525F2C6D9}" dt="2023-05-24T21:20:59.234" v="14112" actId="20577"/>
          <ac:spMkLst>
            <pc:docMk/>
            <pc:sldMk cId="2439179358" sldId="296"/>
            <ac:spMk id="2" creationId="{E93AA517-4D2B-CD06-C91A-3344C1530984}"/>
          </ac:spMkLst>
        </pc:spChg>
        <pc:spChg chg="mod">
          <ac:chgData name="Dawid Jakub Szefler" userId="1210574b-1072-4c67-b4ca-e278dac5805e" providerId="ADAL" clId="{533A053C-59BE-4457-9E57-343525F2C6D9}" dt="2023-05-24T21:32:26.469" v="14745" actId="207"/>
          <ac:spMkLst>
            <pc:docMk/>
            <pc:sldMk cId="2439179358" sldId="296"/>
            <ac:spMk id="3" creationId="{1ABFF07C-7087-F870-5D0F-3AD653FE2AD9}"/>
          </ac:spMkLst>
        </pc:spChg>
        <pc:picChg chg="add del">
          <ac:chgData name="Dawid Jakub Szefler" userId="1210574b-1072-4c67-b4ca-e278dac5805e" providerId="ADAL" clId="{533A053C-59BE-4457-9E57-343525F2C6D9}" dt="2023-05-24T21:21:02.200" v="14117" actId="22"/>
          <ac:picMkLst>
            <pc:docMk/>
            <pc:sldMk cId="2439179358" sldId="296"/>
            <ac:picMk id="5" creationId="{6B0F0B8A-96ED-23CB-4425-13E7EFBFCFAB}"/>
          </ac:picMkLst>
        </pc:picChg>
      </pc:sldChg>
      <pc:sldChg chg="modSp add mod modAnim">
        <pc:chgData name="Dawid Jakub Szefler" userId="1210574b-1072-4c67-b4ca-e278dac5805e" providerId="ADAL" clId="{533A053C-59BE-4457-9E57-343525F2C6D9}" dt="2023-05-24T21:30:44.855" v="14680"/>
        <pc:sldMkLst>
          <pc:docMk/>
          <pc:sldMk cId="877199397" sldId="297"/>
        </pc:sldMkLst>
        <pc:spChg chg="mod">
          <ac:chgData name="Dawid Jakub Szefler" userId="1210574b-1072-4c67-b4ca-e278dac5805e" providerId="ADAL" clId="{533A053C-59BE-4457-9E57-343525F2C6D9}" dt="2023-05-24T21:28:16.555" v="14609" actId="20577"/>
          <ac:spMkLst>
            <pc:docMk/>
            <pc:sldMk cId="877199397" sldId="297"/>
            <ac:spMk id="2" creationId="{E93AA517-4D2B-CD06-C91A-3344C1530984}"/>
          </ac:spMkLst>
        </pc:spChg>
        <pc:spChg chg="mod">
          <ac:chgData name="Dawid Jakub Szefler" userId="1210574b-1072-4c67-b4ca-e278dac5805e" providerId="ADAL" clId="{533A053C-59BE-4457-9E57-343525F2C6D9}" dt="2023-05-24T21:30:38.942" v="14679" actId="5793"/>
          <ac:spMkLst>
            <pc:docMk/>
            <pc:sldMk cId="877199397" sldId="297"/>
            <ac:spMk id="3" creationId="{1ABFF07C-7087-F870-5D0F-3AD653FE2AD9}"/>
          </ac:spMkLst>
        </pc:spChg>
      </pc:sldChg>
    </pc:docChg>
  </pc:docChgLst>
  <pc:docChgLst>
    <pc:chgData name="Dawid Jakub Szefler" userId="1210574b-1072-4c67-b4ca-e278dac5805e" providerId="ADAL" clId="{3A31AA45-5970-D547-A067-0A1B3A77A55A}"/>
    <pc:docChg chg="modSld">
      <pc:chgData name="Dawid Jakub Szefler" userId="1210574b-1072-4c67-b4ca-e278dac5805e" providerId="ADAL" clId="{3A31AA45-5970-D547-A067-0A1B3A77A55A}" dt="2023-05-25T12:09:52.838" v="13" actId="20577"/>
      <pc:docMkLst>
        <pc:docMk/>
      </pc:docMkLst>
      <pc:sldChg chg="modSp mod">
        <pc:chgData name="Dawid Jakub Szefler" userId="1210574b-1072-4c67-b4ca-e278dac5805e" providerId="ADAL" clId="{3A31AA45-5970-D547-A067-0A1B3A77A55A}" dt="2023-05-25T12:09:52.838" v="13" actId="20577"/>
        <pc:sldMkLst>
          <pc:docMk/>
          <pc:sldMk cId="1701636427" sldId="261"/>
        </pc:sldMkLst>
        <pc:spChg chg="mod">
          <ac:chgData name="Dawid Jakub Szefler" userId="1210574b-1072-4c67-b4ca-e278dac5805e" providerId="ADAL" clId="{3A31AA45-5970-D547-A067-0A1B3A77A55A}" dt="2023-05-25T12:09:52.838" v="13" actId="20577"/>
          <ac:spMkLst>
            <pc:docMk/>
            <pc:sldMk cId="1701636427" sldId="261"/>
            <ac:spMk id="2" creationId="{E0DE4EB0-B534-A5E1-D741-C782D43D5E8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40AF2D-FBD4-44AA-8DF7-46A0A6A673BE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3399F-EBC9-4D4D-A4EB-65DB28869B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1224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3399F-EBC9-4D4D-A4EB-65DB28869B2B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2321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3399F-EBC9-4D4D-A4EB-65DB28869B2B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684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3399F-EBC9-4D4D-A4EB-65DB28869B2B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7329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53BB22-2C84-DDF4-BB40-D393C1A305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5D66A67-F2CD-199C-BB8E-2EB771657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pl-PL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43A8F0-6BF0-7140-7F4F-9DD2462A0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CC8418-7CC1-13BC-6B17-DD7E43248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9600E7-6711-D798-A1A5-7036D71DA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0230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1EAD9C-B166-5D71-BA79-F06CC9999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59EA8C-713D-60E3-3FE7-6E00B2641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EB7A73-ED47-3B4A-C621-006FD2F96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922076-930C-A830-D870-F0F85BBCA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E73B18-D5E0-0550-2F3F-2E163625C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959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B6B293-7841-E6CE-03E9-CEA53F39C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30FB8E7-0BA3-2815-F03C-065745C16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1BF5E4-58C7-4D16-3C0F-1407B775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7F3EFD-EBF9-F1E9-95EE-C8816BD7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339001-CA51-D57D-30EF-B054BFD1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887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CDB384-E09E-8481-B5F5-15AAE389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6AC45D-9525-5132-841F-8E54989B8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C2566C-D885-A3E1-C143-9B4CEE426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2D87304-4A15-8FAC-52B4-5000AD332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F2481A-EB7B-64ED-68F1-9AE77CAC6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91A18B-A534-929C-26B2-66E6A2B9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1135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9492A6-819E-FAA8-2DC5-CA6438102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11D17D-8388-F367-5FC8-3439F0D87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477EA9D-792F-DBE1-1CB5-432D01090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49734BB-9722-1D34-3EE5-3C42FF9125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4EC5E14-50D2-620A-132E-31271211F1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8E97339-9F80-A39A-84A8-82A7D1E38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8122D43-C7E3-0745-9D01-70CD45928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694FB9C-C943-AAA5-7C58-C0C2A3231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774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592B29-1B8C-6B60-5894-67D2EB3E1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C16B903-E3D3-9D2F-13B6-55CC16C32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27B2A55-E683-F124-F1B8-2A470CCB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15C2C9F-4E80-44DC-6957-E1075E5A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8533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64568EE-28B9-9811-B499-657A2704B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62D3CC-1365-0AB3-C769-F4510EB16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F3C83F6-96C1-91BD-1E78-6698136E9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91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ACD883-73EA-AA16-B58C-C53E247BB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AE5E10-F703-8EBB-746B-E4576784E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27CDC3F-59E7-4FE9-B41C-0E5D36C88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C01CD8-9F39-A0E9-1ED1-1B67A5E15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3C1939F-221C-9BB3-1A87-B4086EE93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608CF6-6470-68B0-3B82-BC99596DD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527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AA4D80-D326-53EE-CC5E-14A8A8082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6D662BA-0D72-FBF9-1137-F187BC0AE6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BA9C10C-4C8E-A948-AC71-46FC5B7CC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EBE9CF7-CAEC-8FAD-4276-4695470D1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380334-EC20-EFC6-D7BD-B240CDEE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52A1F2-7422-A93C-3E48-56D01A241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899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811C4F-82A4-E4E2-0484-7D317A362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5EFDC10-9C53-5B7C-60BA-8134DA24D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6109D3-8BAD-58AA-84C2-3199F522A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4D2990-37EF-8AF3-71B3-6A69EA1C4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4F9AF4-A58B-1CEF-BB69-DDF6AB60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4279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27DADD1-8755-EEC7-8CF9-7EAA1C283E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9122FC4-E688-4755-FC03-7DB7FE145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B730B2-9F19-D110-C75A-805C91E58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E2B5C9-00E1-DF7A-4EE3-905B575F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005CE9-E8CF-4B9E-875F-3416EC26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0573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A6FE5DE-4C21-3458-1B6D-15323E29E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pl-PL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4DFECE1-B844-43EF-29DF-7D9EDC4EE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pl-PL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391FAE-33E5-5F4B-CD42-D5C2463B41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01A61-D980-42B1-95E3-8D81ED083CCC}" type="datetimeFigureOut">
              <a:rPr lang="pl-PL" smtClean="0"/>
              <a:t>25.05.2023</a:t>
            </a:fld>
            <a:endParaRPr lang="pl-PL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5EEE04-EE5B-7EB6-E34E-03C49F87D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7B45BC-5D77-080C-3E57-6251742F9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EB13-A0C3-4EAA-8D3B-3C815A7228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631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4BAEA4-01D5-8B00-025C-FC664316D0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Repetisjonstime – kap. 9-12</a:t>
            </a:r>
            <a:br>
              <a:rPr lang="nb-NO" dirty="0"/>
            </a:br>
            <a:r>
              <a:rPr lang="nb-NO" dirty="0"/>
              <a:t>IN1150</a:t>
            </a:r>
            <a:endParaRPr lang="pl-PL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17B882D-1B52-F1A8-BADD-879AB372D3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Dawid Szefler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85388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9F1965-B47B-5B12-E022-85E4CA99A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Kapittel 9 </a:t>
            </a:r>
            <a:br>
              <a:rPr lang="nb-NO" dirty="0"/>
            </a:b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7D645E-914F-CB27-2117-64646A1C3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1"/>
            <a:r>
              <a:rPr lang="nb-NO" dirty="0"/>
              <a:t>Tillukninger og induktiv definerte mengder</a:t>
            </a:r>
            <a:endParaRPr lang="nb-NO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04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9F1965-B47B-5B12-E022-85E4CA99A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9</a:t>
            </a: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7D645E-914F-CB27-2117-64646A1C3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b="1" dirty="0">
                <a:cs typeface="Arial" panose="020B0604020202020204" pitchFamily="34" charset="0"/>
              </a:rPr>
              <a:t>Lukket mengde </a:t>
            </a:r>
            <a:r>
              <a:rPr lang="nb-NO" dirty="0">
                <a:cs typeface="Arial" panose="020B0604020202020204" pitchFamily="34" charset="0"/>
              </a:rPr>
              <a:t>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9.1)</a:t>
            </a:r>
          </a:p>
          <a:p>
            <a:r>
              <a:rPr lang="nb-NO" b="1" dirty="0">
                <a:cs typeface="Arial" panose="020B0604020202020204" pitchFamily="34" charset="0"/>
              </a:rPr>
              <a:t>Tillukning</a:t>
            </a:r>
            <a:r>
              <a:rPr lang="nb-NO" dirty="0">
                <a:cs typeface="Arial" panose="020B0604020202020204" pitchFamily="34" charset="0"/>
              </a:rPr>
              <a:t> av en </a:t>
            </a:r>
            <a:r>
              <a:rPr lang="nb-NO" b="1" dirty="0">
                <a:cs typeface="Arial" panose="020B0604020202020204" pitchFamily="34" charset="0"/>
              </a:rPr>
              <a:t>mengde</a:t>
            </a:r>
            <a:r>
              <a:rPr lang="nb-NO" dirty="0">
                <a:cs typeface="Arial" panose="020B0604020202020204" pitchFamily="34" charset="0"/>
              </a:rPr>
              <a:t> under en eller flere </a:t>
            </a:r>
            <a:r>
              <a:rPr lang="nb-NO" b="1" dirty="0">
                <a:cs typeface="Arial" panose="020B0604020202020204" pitchFamily="34" charset="0"/>
              </a:rPr>
              <a:t>operasjoner</a:t>
            </a:r>
            <a:r>
              <a:rPr lang="nb-NO" dirty="0">
                <a:cs typeface="Arial" panose="020B0604020202020204" pitchFamily="34" charset="0"/>
              </a:rPr>
              <a:t> 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9.1)</a:t>
            </a:r>
          </a:p>
          <a:p>
            <a:r>
              <a:rPr lang="nb-NO" b="1" dirty="0">
                <a:cs typeface="Arial" panose="020B0604020202020204" pitchFamily="34" charset="0"/>
              </a:rPr>
              <a:t>Tillukning</a:t>
            </a:r>
            <a:r>
              <a:rPr lang="nb-NO" dirty="0">
                <a:cs typeface="Arial" panose="020B0604020202020204" pitchFamily="34" charset="0"/>
              </a:rPr>
              <a:t> av en </a:t>
            </a:r>
            <a:r>
              <a:rPr lang="nb-NO" b="1" dirty="0">
                <a:cs typeface="Arial" panose="020B0604020202020204" pitchFamily="34" charset="0"/>
              </a:rPr>
              <a:t>binær relasjon </a:t>
            </a:r>
            <a:r>
              <a:rPr lang="nb-NO" dirty="0">
                <a:cs typeface="Arial" panose="020B0604020202020204" pitchFamily="34" charset="0"/>
              </a:rPr>
              <a:t>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9.2)</a:t>
            </a:r>
          </a:p>
          <a:p>
            <a:pPr lvl="1"/>
            <a:r>
              <a:rPr lang="nb-NO" dirty="0">
                <a:cs typeface="Arial" panose="020B0604020202020204" pitchFamily="34" charset="0"/>
              </a:rPr>
              <a:t>… </a:t>
            </a:r>
            <a:r>
              <a:rPr lang="nb-NO" b="1" dirty="0">
                <a:cs typeface="Arial" panose="020B0604020202020204" pitchFamily="34" charset="0"/>
              </a:rPr>
              <a:t>refleksive</a:t>
            </a:r>
            <a:r>
              <a:rPr lang="nb-NO" dirty="0">
                <a:cs typeface="Arial" panose="020B0604020202020204" pitchFamily="34" charset="0"/>
              </a:rPr>
              <a:t>, </a:t>
            </a:r>
            <a:r>
              <a:rPr lang="nb-NO" b="1" dirty="0">
                <a:cs typeface="Arial" panose="020B0604020202020204" pitchFamily="34" charset="0"/>
              </a:rPr>
              <a:t>symmetriske</a:t>
            </a:r>
            <a:r>
              <a:rPr lang="nb-NO" dirty="0">
                <a:cs typeface="Arial" panose="020B0604020202020204" pitchFamily="34" charset="0"/>
              </a:rPr>
              <a:t> eller </a:t>
            </a:r>
            <a:r>
              <a:rPr lang="nb-NO" b="1" dirty="0">
                <a:cs typeface="Arial" panose="020B0604020202020204" pitchFamily="34" charset="0"/>
              </a:rPr>
              <a:t>transitive</a:t>
            </a:r>
          </a:p>
          <a:p>
            <a:r>
              <a:rPr lang="nb-NO" b="1" dirty="0">
                <a:cs typeface="Arial" panose="020B0604020202020204" pitchFamily="34" charset="0"/>
              </a:rPr>
              <a:t>Induktivt definert mengde </a:t>
            </a:r>
            <a:r>
              <a:rPr lang="nb-NO" dirty="0">
                <a:cs typeface="Arial" panose="020B0604020202020204" pitchFamily="34" charset="0"/>
              </a:rPr>
              <a:t>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9.3)</a:t>
            </a:r>
          </a:p>
          <a:p>
            <a:pPr lvl="1"/>
            <a:r>
              <a:rPr lang="nb-NO" b="1" dirty="0">
                <a:cs typeface="Arial" panose="020B0604020202020204" pitchFamily="34" charset="0"/>
              </a:rPr>
              <a:t>Basismengde</a:t>
            </a:r>
            <a:r>
              <a:rPr lang="nb-NO" dirty="0">
                <a:cs typeface="Arial" panose="020B0604020202020204" pitchFamily="34" charset="0"/>
              </a:rPr>
              <a:t>, </a:t>
            </a:r>
            <a:r>
              <a:rPr lang="nb-NO" b="1" dirty="0">
                <a:cs typeface="Arial" panose="020B0604020202020204" pitchFamily="34" charset="0"/>
              </a:rPr>
              <a:t>induksjonssteg</a:t>
            </a:r>
            <a:r>
              <a:rPr lang="nb-NO" dirty="0">
                <a:cs typeface="Arial" panose="020B0604020202020204" pitchFamily="34" charset="0"/>
              </a:rPr>
              <a:t>, </a:t>
            </a:r>
            <a:r>
              <a:rPr lang="nb-NO" b="1" dirty="0">
                <a:cs typeface="Arial" panose="020B0604020202020204" pitchFamily="34" charset="0"/>
              </a:rPr>
              <a:t>tillukning</a:t>
            </a:r>
          </a:p>
          <a:p>
            <a:r>
              <a:rPr lang="nb-NO" b="1" dirty="0">
                <a:cs typeface="Arial" panose="020B0604020202020204" pitchFamily="34" charset="0"/>
              </a:rPr>
              <a:t>Induktivt definerte</a:t>
            </a:r>
            <a:r>
              <a:rPr lang="nb-NO" dirty="0">
                <a:cs typeface="Arial" panose="020B0604020202020204" pitchFamily="34" charset="0"/>
              </a:rPr>
              <a:t>…</a:t>
            </a:r>
          </a:p>
          <a:p>
            <a:pPr lvl="1"/>
            <a:r>
              <a:rPr lang="nb-NO" b="1" dirty="0">
                <a:cs typeface="Arial" panose="020B0604020202020204" pitchFamily="34" charset="0"/>
              </a:rPr>
              <a:t>Utsagnslogiske formler </a:t>
            </a:r>
            <a:r>
              <a:rPr lang="nb-NO" dirty="0">
                <a:cs typeface="Arial" panose="020B0604020202020204" pitchFamily="34" charset="0"/>
              </a:rPr>
              <a:t>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9.4)</a:t>
            </a:r>
          </a:p>
          <a:p>
            <a:pPr lvl="1"/>
            <a:r>
              <a:rPr lang="nb-NO" b="1" dirty="0">
                <a:cs typeface="Arial" panose="020B0604020202020204" pitchFamily="34" charset="0"/>
              </a:rPr>
              <a:t>Lister</a:t>
            </a:r>
            <a:r>
              <a:rPr lang="nb-NO" dirty="0">
                <a:cs typeface="Arial" panose="020B0604020202020204" pitchFamily="34" charset="0"/>
              </a:rPr>
              <a:t> 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9.5)</a:t>
            </a:r>
          </a:p>
          <a:p>
            <a:pPr lvl="1"/>
            <a:r>
              <a:rPr lang="nb-NO" b="1" dirty="0">
                <a:cs typeface="Arial" panose="020B0604020202020204" pitchFamily="34" charset="0"/>
              </a:rPr>
              <a:t>Binære</a:t>
            </a:r>
            <a:r>
              <a:rPr lang="nb-NO" dirty="0">
                <a:cs typeface="Arial" panose="020B0604020202020204" pitchFamily="34" charset="0"/>
              </a:rPr>
              <a:t> </a:t>
            </a:r>
            <a:r>
              <a:rPr lang="nb-NO" b="1" dirty="0">
                <a:cs typeface="Arial" panose="020B0604020202020204" pitchFamily="34" charset="0"/>
              </a:rPr>
              <a:t>trær</a:t>
            </a:r>
            <a:r>
              <a:rPr lang="nb-NO" dirty="0">
                <a:cs typeface="Arial" panose="020B0604020202020204" pitchFamily="34" charset="0"/>
              </a:rPr>
              <a:t> 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9.6)</a:t>
            </a:r>
          </a:p>
          <a:p>
            <a:pPr lvl="1"/>
            <a:r>
              <a:rPr lang="nb-NO" b="1" dirty="0">
                <a:cs typeface="Arial" panose="020B0604020202020204" pitchFamily="34" charset="0"/>
              </a:rPr>
              <a:t>Språk</a:t>
            </a:r>
            <a:r>
              <a:rPr lang="nb-NO" dirty="0">
                <a:cs typeface="Arial" panose="020B0604020202020204" pitchFamily="34" charset="0"/>
              </a:rPr>
              <a:t> 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9.7) (her defineres også alfabet og streng)</a:t>
            </a:r>
          </a:p>
          <a:p>
            <a:pPr lvl="1"/>
            <a:r>
              <a:rPr lang="nb-NO" b="1" dirty="0">
                <a:cs typeface="Arial" panose="020B0604020202020204" pitchFamily="34" charset="0"/>
              </a:rPr>
              <a:t>Bitstreng</a:t>
            </a:r>
            <a:r>
              <a:rPr lang="nb-NO" dirty="0">
                <a:cs typeface="Arial" panose="020B0604020202020204" pitchFamily="34" charset="0"/>
              </a:rPr>
              <a:t> 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9.9) støttet av </a:t>
            </a:r>
            <a:r>
              <a:rPr lang="nb-NO" b="1" dirty="0">
                <a:cs typeface="Arial" panose="020B0604020202020204" pitchFamily="34" charset="0"/>
              </a:rPr>
              <a:t>konkatenering</a:t>
            </a:r>
            <a:r>
              <a:rPr lang="nb-NO" dirty="0">
                <a:cs typeface="Arial" panose="020B0604020202020204" pitchFamily="34" charset="0"/>
              </a:rPr>
              <a:t> (</a:t>
            </a:r>
            <a:r>
              <a:rPr lang="nb-NO" dirty="0" err="1">
                <a:cs typeface="Arial" panose="020B0604020202020204" pitchFamily="34" charset="0"/>
              </a:rPr>
              <a:t>def</a:t>
            </a:r>
            <a:r>
              <a:rPr lang="nb-NO" dirty="0">
                <a:cs typeface="Arial" panose="020B0604020202020204" pitchFamily="34" charset="0"/>
              </a:rPr>
              <a:t>. 9.8)</a:t>
            </a:r>
          </a:p>
          <a:p>
            <a:pPr lvl="1"/>
            <a:endParaRPr lang="nb-NO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96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4E077B-0BEB-082E-4B44-519D615FC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9.1: Lukket mengde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4CA29B2-D9A1-81E1-B9C8-AB0F0D77B6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En </a:t>
                </a:r>
                <a:r>
                  <a:rPr lang="nb-NO" b="1" dirty="0"/>
                  <a:t>mengde M</a:t>
                </a:r>
                <a:r>
                  <a:rPr lang="nb-NO" dirty="0"/>
                  <a:t> er </a:t>
                </a:r>
                <a:r>
                  <a:rPr lang="nb-NO" b="1" dirty="0"/>
                  <a:t>lukket under </a:t>
                </a:r>
                <a:r>
                  <a:rPr lang="nb-NO" dirty="0"/>
                  <a:t>en gitt </a:t>
                </a:r>
                <a:r>
                  <a:rPr lang="nb-NO" b="1" dirty="0"/>
                  <a:t>operasjon</a:t>
                </a:r>
                <a:r>
                  <a:rPr lang="nb-NO" dirty="0"/>
                  <a:t>, dersom man kan ta </a:t>
                </a:r>
                <a:r>
                  <a:rPr lang="nb-NO" b="1" dirty="0"/>
                  <a:t>en eller flere </a:t>
                </a:r>
                <a:r>
                  <a:rPr lang="nb-NO" dirty="0"/>
                  <a:t>elementer fra M, utføre operasjonen og </a:t>
                </a:r>
                <a:r>
                  <a:rPr lang="nb-NO" b="1" dirty="0"/>
                  <a:t>alltid</a:t>
                </a:r>
                <a:r>
                  <a:rPr lang="nb-NO" dirty="0"/>
                  <a:t> få et element som </a:t>
                </a:r>
                <a:r>
                  <a:rPr lang="nb-NO" b="1" dirty="0"/>
                  <a:t>allerede finnes i M</a:t>
                </a:r>
                <a:r>
                  <a:rPr lang="nb-NO" dirty="0"/>
                  <a:t>.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er lukket under operasjonen addisjon.</a:t>
                </a:r>
              </a:p>
              <a:p>
                <a:pPr lvl="1"/>
                <a:r>
                  <a:rPr lang="nb-NO" dirty="0"/>
                  <a:t>Å plusse to naturlige tall vil alltid gi et naturlig tall</a:t>
                </a:r>
              </a:p>
              <a:p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er </a:t>
                </a:r>
                <a:r>
                  <a:rPr lang="nb-NO" b="1" dirty="0"/>
                  <a:t>ikke</a:t>
                </a:r>
                <a:r>
                  <a:rPr lang="nb-NO" dirty="0"/>
                  <a:t> lukket under operasjonen </a:t>
                </a:r>
                <a:r>
                  <a:rPr lang="nb-NO" dirty="0" err="1"/>
                  <a:t>substraksjon</a:t>
                </a:r>
                <a:r>
                  <a:rPr lang="nb-NO" dirty="0"/>
                  <a:t>.</a:t>
                </a:r>
              </a:p>
              <a:p>
                <a:pPr lvl="1"/>
                <a:r>
                  <a:rPr lang="nb-NO" dirty="0" err="1"/>
                  <a:t>Moteksempel</a:t>
                </a:r>
                <a:r>
                  <a:rPr lang="nb-NO" dirty="0"/>
                  <a:t>: både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nb-NO" dirty="0"/>
                  <a:t> er i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, </a:t>
                </a:r>
              </a:p>
              <a:p>
                <a:pPr lvl="1"/>
                <a:r>
                  <a:rPr lang="nb-NO" dirty="0"/>
                  <a:t>men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1−2</m:t>
                    </m:r>
                  </m:oMath>
                </a14:m>
                <a:r>
                  <a:rPr lang="nb-NO" dirty="0"/>
                  <a:t> er ikke det, fordi resultatet er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4CA29B2-D9A1-81E1-B9C8-AB0F0D77B6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35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05C2FA-A186-3DD1-D5C3-C82B8F722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eksempler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E34688D-00F9-60FD-4B7A-4E187C06CB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er lukket under operasjonen multiplikasjon.</a:t>
                </a:r>
              </a:p>
              <a:p>
                <a:pPr lvl="1"/>
                <a:r>
                  <a:rPr lang="nb-NO" dirty="0"/>
                  <a:t>Å multiplisere to naturlige tall gir alltid et nytt naturlig tall</a:t>
                </a:r>
                <a:br>
                  <a:rPr lang="nb-NO" dirty="0"/>
                </a:br>
                <a:r>
                  <a:rPr lang="nb-NO" dirty="0"/>
                  <a:t>(Dette kan vises med matematisk induksjon!)</a:t>
                </a:r>
              </a:p>
              <a:p>
                <a:r>
                  <a:rPr lang="nb-NO" dirty="0"/>
                  <a:t>Mengden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{−1, −2, −3,…}</m:t>
                    </m:r>
                  </m:oMath>
                </a14:m>
                <a:r>
                  <a:rPr lang="nb-NO" dirty="0"/>
                  <a:t> er </a:t>
                </a:r>
                <a:r>
                  <a:rPr lang="nb-NO" b="1" dirty="0"/>
                  <a:t>ikke</a:t>
                </a:r>
                <a:r>
                  <a:rPr lang="nb-NO" dirty="0"/>
                  <a:t> lukket under multiplikasjon.</a:t>
                </a:r>
              </a:p>
              <a:p>
                <a:pPr lvl="1"/>
                <a:r>
                  <a:rPr lang="nb-NO" dirty="0" err="1"/>
                  <a:t>Moteksempel</a:t>
                </a:r>
                <a:r>
                  <a:rPr lang="nb-NO" dirty="0"/>
                  <a:t>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∙−1=1</m:t>
                    </m:r>
                  </m:oMath>
                </a14:m>
                <a:r>
                  <a:rPr lang="nb-NO" dirty="0"/>
                  <a:t>. </a:t>
                </a:r>
                <a:br>
                  <a:rPr lang="nb-NO" dirty="0"/>
                </a:br>
                <a:r>
                  <a:rPr lang="nb-NO" dirty="0"/>
                  <a:t>Fordi: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nb-NO" dirty="0"/>
                  <a:t> er med, men ikke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b-NO" dirty="0"/>
                  <a:t>.</a:t>
                </a: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E34688D-00F9-60FD-4B7A-4E187C06CB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589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E4061C-DA5A-1B28-6DAD-D36C88F4F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9.1: Tillukningen av en mengde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0C7D5BF-2FA9-3866-94B9-68E0E762FF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Hvis M er en mengde, kalles den </a:t>
                </a:r>
                <a:r>
                  <a:rPr lang="nb-NO" b="1" dirty="0"/>
                  <a:t>minste mengden</a:t>
                </a:r>
                <a:r>
                  <a:rPr lang="nb-NO" dirty="0"/>
                  <a:t> som inneholder M og som er lukket under en eller flere operasjonen, </a:t>
                </a:r>
                <a:r>
                  <a:rPr lang="nb-NO" b="1" dirty="0"/>
                  <a:t>tillukningen </a:t>
                </a:r>
                <a:r>
                  <a:rPr lang="nb-NO" dirty="0"/>
                  <a:t>av M under disse operasjonene.</a:t>
                </a:r>
              </a:p>
              <a:p>
                <a:endParaRPr lang="nb-NO" dirty="0"/>
              </a:p>
              <a:p>
                <a:r>
                  <a:rPr lang="nb-NO" dirty="0">
                    <a:ea typeface="Cambria Math" panose="02040503050406030204" pitchFamily="18" charset="0"/>
                  </a:rPr>
                  <a:t>La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1}</m:t>
                    </m:r>
                  </m:oMath>
                </a14:m>
                <a:r>
                  <a:rPr lang="nb-NO" dirty="0"/>
                  <a:t>. </a:t>
                </a:r>
              </a:p>
              <a:p>
                <a:pPr lvl="1"/>
                <a:r>
                  <a:rPr lang="nb-NO" dirty="0"/>
                  <a:t>Tillukningen av M under addisjon: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 2, 3,…</m:t>
                        </m:r>
                      </m:e>
                    </m:d>
                  </m:oMath>
                </a14:m>
                <a:endParaRPr lang="nb-NO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nb-NO" dirty="0"/>
                  <a:t>Tillukningen av M under subtraksjon: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…, −2,−1,0,1,2,…}</m:t>
                    </m:r>
                  </m:oMath>
                </a14:m>
                <a:r>
                  <a:rPr lang="nb-NO" dirty="0"/>
                  <a:t> (hvorfor??)</a:t>
                </a:r>
              </a:p>
              <a:p>
                <a:pPr lvl="1"/>
                <a:r>
                  <a:rPr lang="nb-NO" dirty="0"/>
                  <a:t>Tillukningen av M under add. og sub.: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…,−2,−1,0,1,2,…}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Tillukningen av M under addisjon og divisjon inneholder blant annet</a:t>
                </a:r>
                <a:br>
                  <a:rPr lang="nb-NO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nb-NO" dirty="0"/>
                  <a:t>, men ikke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0C7D5BF-2FA9-3866-94B9-68E0E762FF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580" b="-7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194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DE4EB0-B534-A5E1-D741-C782D43D5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Animasjon: tillukning av M under addisjon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5776669A-EC43-4E1A-5027-3941E9AE6AC9}"/>
                  </a:ext>
                </a:extLst>
              </p:cNvPr>
              <p:cNvSpPr txBox="1"/>
              <p:nvPr/>
            </p:nvSpPr>
            <p:spPr>
              <a:xfrm>
                <a:off x="3048526" y="3245910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5776669A-EC43-4E1A-5027-3941E9AE6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526" y="3245910"/>
                <a:ext cx="6094948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D20F0DCD-C3F4-C7F8-4966-25B1E5A389BB}"/>
                  </a:ext>
                </a:extLst>
              </p:cNvPr>
              <p:cNvSpPr txBox="1"/>
              <p:nvPr/>
            </p:nvSpPr>
            <p:spPr>
              <a:xfrm>
                <a:off x="2957086" y="3245911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{1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D20F0DCD-C3F4-C7F8-4966-25B1E5A38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086" y="3245911"/>
                <a:ext cx="6094948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DA84A9EE-4C5C-705F-A668-2B8581E6CF6C}"/>
                  </a:ext>
                </a:extLst>
              </p:cNvPr>
              <p:cNvSpPr txBox="1"/>
              <p:nvPr/>
            </p:nvSpPr>
            <p:spPr>
              <a:xfrm>
                <a:off x="3277144" y="3245910"/>
                <a:ext cx="6097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DA84A9EE-4C5C-705F-A668-2B8581E6C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144" y="3245910"/>
                <a:ext cx="6097088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3DCBD3AE-0F63-2A91-F5A2-C2C77F9A6222}"/>
                  </a:ext>
                </a:extLst>
              </p:cNvPr>
              <p:cNvSpPr txBox="1"/>
              <p:nvPr/>
            </p:nvSpPr>
            <p:spPr>
              <a:xfrm>
                <a:off x="3048526" y="3245910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3DCBD3AE-0F63-2A91-F5A2-C2C77F9A6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526" y="3245910"/>
                <a:ext cx="609494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07E17912-25A9-6FDD-A5C6-57112C898B10}"/>
                  </a:ext>
                </a:extLst>
              </p:cNvPr>
              <p:cNvSpPr txBox="1"/>
              <p:nvPr/>
            </p:nvSpPr>
            <p:spPr>
              <a:xfrm>
                <a:off x="3050799" y="3241359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07E17912-25A9-6FDD-A5C6-57112C898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799" y="3241359"/>
                <a:ext cx="6094948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E10DD0E7-7C19-4A18-2069-FA2FD23C9E64}"/>
                  </a:ext>
                </a:extLst>
              </p:cNvPr>
              <p:cNvSpPr txBox="1"/>
              <p:nvPr/>
            </p:nvSpPr>
            <p:spPr>
              <a:xfrm>
                <a:off x="3028354" y="4554760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E10DD0E7-7C19-4A18-2069-FA2FD23C9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354" y="4554760"/>
                <a:ext cx="6094948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E360916-3726-F369-A241-52892CA18AD8}"/>
                  </a:ext>
                </a:extLst>
              </p:cNvPr>
              <p:cNvSpPr txBox="1"/>
              <p:nvPr/>
            </p:nvSpPr>
            <p:spPr>
              <a:xfrm>
                <a:off x="2678765" y="4590552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E360916-3726-F369-A241-52892CA18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765" y="4590552"/>
                <a:ext cx="6094948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79A3FEFC-4A29-B9BD-4AC8-C8313181B72F}"/>
                  </a:ext>
                </a:extLst>
              </p:cNvPr>
              <p:cNvSpPr txBox="1"/>
              <p:nvPr/>
            </p:nvSpPr>
            <p:spPr>
              <a:xfrm>
                <a:off x="3330878" y="4579280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79A3FEFC-4A29-B9BD-4AC8-C8313181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878" y="4579280"/>
                <a:ext cx="6094948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99A594C6-4C1D-93DC-4C14-1139398A0BD7}"/>
                  </a:ext>
                </a:extLst>
              </p:cNvPr>
              <p:cNvSpPr txBox="1"/>
              <p:nvPr/>
            </p:nvSpPr>
            <p:spPr>
              <a:xfrm>
                <a:off x="3028354" y="4579280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99A594C6-4C1D-93DC-4C14-1139398A0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354" y="4579280"/>
                <a:ext cx="6094948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7BAD70C6-FF18-C04F-DB7C-2A784714B841}"/>
                  </a:ext>
                </a:extLst>
              </p:cNvPr>
              <p:cNvSpPr txBox="1"/>
              <p:nvPr/>
            </p:nvSpPr>
            <p:spPr>
              <a:xfrm>
                <a:off x="2998939" y="3271177"/>
                <a:ext cx="60949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7BAD70C6-FF18-C04F-DB7C-2A784714B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8939" y="3271177"/>
                <a:ext cx="6094948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163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.02331 0.1932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965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07407E-6 L -0.03047 0.1960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3" y="979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-0.02318 0.0009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" y="4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0.03034 -0.0027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" y="-13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-0.01966 0.00023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.01628 -0.0004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81481E-6 L 0.01445 -0.19375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" y="-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8" grpId="0"/>
      <p:bldP spid="8" grpId="1"/>
      <p:bldP spid="9" grpId="0"/>
      <p:bldP spid="9" grpId="1"/>
      <p:bldP spid="9" grpId="2"/>
      <p:bldP spid="11" grpId="0"/>
      <p:bldP spid="11" grpId="1"/>
      <p:bldP spid="11" grpId="2"/>
      <p:bldP spid="12" grpId="0"/>
      <p:bldP spid="12" grpId="1"/>
      <p:bldP spid="13" grpId="0"/>
      <p:bldP spid="13" grpId="1"/>
      <p:bldP spid="13" grpId="2"/>
      <p:bldP spid="14" grpId="0"/>
      <p:bldP spid="14" grpId="1"/>
      <p:bldP spid="14" grpId="2"/>
      <p:bldP spid="15" grpId="0"/>
      <p:bldP spid="15" grpId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2ED7B8-2C18-869C-C7F9-224FBCC57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9.2: Tillukning av en binær relasjon</a:t>
            </a: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D88858-1C13-7C84-3017-962B363B7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Gitt en </a:t>
            </a:r>
            <a:r>
              <a:rPr lang="nb-NO" b="1" dirty="0"/>
              <a:t>binær relasjon </a:t>
            </a:r>
            <a:r>
              <a:rPr lang="nb-NO" dirty="0"/>
              <a:t>R. Den minste relasjonen som inneholder R og som har en gitt egenskap kalles for </a:t>
            </a:r>
            <a:r>
              <a:rPr lang="nb-NO" b="1" dirty="0"/>
              <a:t>tillukningen </a:t>
            </a:r>
            <a:r>
              <a:rPr lang="nb-NO" dirty="0"/>
              <a:t>av R med hensyn til denne egenskapen.</a:t>
            </a:r>
            <a:br>
              <a:rPr lang="nb-NO" dirty="0"/>
            </a:br>
            <a:endParaRPr lang="nb-NO" dirty="0"/>
          </a:p>
          <a:p>
            <a:r>
              <a:rPr lang="nb-NO" dirty="0"/>
              <a:t>Egenskaper som det er snakk om i dette kurset: </a:t>
            </a:r>
            <a:r>
              <a:rPr lang="nb-NO" b="1" dirty="0"/>
              <a:t>refleksivitet</a:t>
            </a:r>
            <a:r>
              <a:rPr lang="nb-NO" dirty="0"/>
              <a:t>, </a:t>
            </a:r>
            <a:r>
              <a:rPr lang="nb-NO" b="1" dirty="0"/>
              <a:t>symmetri</a:t>
            </a:r>
            <a:r>
              <a:rPr lang="nb-NO" dirty="0"/>
              <a:t> og </a:t>
            </a:r>
            <a:r>
              <a:rPr lang="nb-NO" b="1" dirty="0"/>
              <a:t>transitivitet</a:t>
            </a:r>
            <a:br>
              <a:rPr lang="nb-NO" b="1" dirty="0"/>
            </a:br>
            <a:endParaRPr lang="nb-NO" b="1" dirty="0"/>
          </a:p>
          <a:p>
            <a:r>
              <a:rPr lang="nb-NO" dirty="0"/>
              <a:t>Tips: se på din R og mengden R er definert på.</a:t>
            </a:r>
          </a:p>
          <a:p>
            <a:pPr lvl="1"/>
            <a:r>
              <a:rPr lang="nb-NO" dirty="0"/>
              <a:t>Den transitive tillukningen vil være R + alle </a:t>
            </a:r>
            <a:r>
              <a:rPr lang="nb-NO" dirty="0" err="1"/>
              <a:t>tupler</a:t>
            </a:r>
            <a:r>
              <a:rPr lang="nb-NO" dirty="0"/>
              <a:t> som mangler for at R skal være transitiv</a:t>
            </a:r>
          </a:p>
        </p:txBody>
      </p:sp>
    </p:spTree>
    <p:extLst>
      <p:ext uri="{BB962C8B-B14F-4D97-AF65-F5344CB8AC3E}">
        <p14:creationId xmlns:p14="http://schemas.microsoft.com/office/powerpoint/2010/main" val="280082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912CAB-1378-F9AD-45EB-C92DC1FB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B437804-EAE0-9934-1271-F2179AB37A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</m:oMath>
                </a14:m>
                <a:endParaRPr lang="nb-NO" b="0" dirty="0"/>
              </a:p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1,2</m:t>
                            </m:r>
                          </m:e>
                        </m:d>
                      </m:e>
                    </m:d>
                  </m:oMath>
                </a14:m>
                <a:r>
                  <a:rPr lang="nb-NO" dirty="0"/>
                  <a:t> være en relasjon på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br>
                  <a:rPr lang="nb-NO" dirty="0"/>
                </a:br>
                <a:endParaRPr lang="nb-NO" dirty="0"/>
              </a:p>
              <a:p>
                <a:r>
                  <a:rPr lang="nb-NO" i="1" dirty="0"/>
                  <a:t>Refleksiv </a:t>
                </a:r>
                <a:r>
                  <a:rPr lang="nb-NO" dirty="0"/>
                  <a:t>tillukning: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nb-NO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1,2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</m:d>
                  </m:oMath>
                </a14:m>
                <a:endParaRPr lang="nb-NO" i="1" dirty="0"/>
              </a:p>
              <a:p>
                <a:r>
                  <a:rPr lang="nb-NO" i="1" dirty="0"/>
                  <a:t>Symmetrisk </a:t>
                </a:r>
                <a:r>
                  <a:rPr lang="nb-NO" dirty="0"/>
                  <a:t>tillukning: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nb-NO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1,2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endParaRPr lang="nb-NO" i="1" dirty="0"/>
              </a:p>
              <a:p>
                <a:r>
                  <a:rPr lang="nb-NO" i="1" dirty="0"/>
                  <a:t>Transitiv </a:t>
                </a:r>
                <a:r>
                  <a:rPr lang="nb-NO" dirty="0"/>
                  <a:t>tillukning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nb-NO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1,2</m:t>
                            </m:r>
                          </m:e>
                        </m:d>
                      </m:e>
                    </m:d>
                  </m:oMath>
                </a14:m>
                <a:endParaRPr lang="nb-NO" i="1" dirty="0"/>
              </a:p>
              <a:p>
                <a:r>
                  <a:rPr lang="nb-NO" i="1" dirty="0"/>
                  <a:t>Symmetrisk og transitiv </a:t>
                </a:r>
                <a:r>
                  <a:rPr lang="nb-NO" dirty="0"/>
                  <a:t>tillukning:</a:t>
                </a:r>
                <a:endParaRPr lang="nb-NO" i="1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B437804-EAE0-9934-1271-F2179AB37A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llipse 3">
            <a:extLst>
              <a:ext uri="{FF2B5EF4-FFF2-40B4-BE49-F238E27FC236}">
                <a16:creationId xmlns:a16="http://schemas.microsoft.com/office/drawing/2014/main" id="{B9CBAE90-358F-121A-18CE-AA990BC80578}"/>
              </a:ext>
            </a:extLst>
          </p:cNvPr>
          <p:cNvSpPr/>
          <p:nvPr/>
        </p:nvSpPr>
        <p:spPr>
          <a:xfrm>
            <a:off x="7661591" y="1886631"/>
            <a:ext cx="378372" cy="3941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</a:t>
            </a:r>
            <a:endParaRPr lang="pl-PL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DDF55CF-57FC-E8AD-FB67-7A6B74A2DF9C}"/>
              </a:ext>
            </a:extLst>
          </p:cNvPr>
          <p:cNvSpPr/>
          <p:nvPr/>
        </p:nvSpPr>
        <p:spPr>
          <a:xfrm>
            <a:off x="8353171" y="1886631"/>
            <a:ext cx="378372" cy="3941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</a:t>
            </a:r>
            <a:endParaRPr lang="pl-PL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EDB9DFA-D112-A975-EADA-7F058F9FFC36}"/>
              </a:ext>
            </a:extLst>
          </p:cNvPr>
          <p:cNvSpPr/>
          <p:nvPr/>
        </p:nvSpPr>
        <p:spPr>
          <a:xfrm>
            <a:off x="9044752" y="1886631"/>
            <a:ext cx="378372" cy="3941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</a:t>
            </a:r>
            <a:endParaRPr lang="pl-PL" dirty="0"/>
          </a:p>
        </p:txBody>
      </p:sp>
      <p:cxnSp>
        <p:nvCxnSpPr>
          <p:cNvPr id="10" name="Kobling: buet 9">
            <a:extLst>
              <a:ext uri="{FF2B5EF4-FFF2-40B4-BE49-F238E27FC236}">
                <a16:creationId xmlns:a16="http://schemas.microsoft.com/office/drawing/2014/main" id="{BF7041A4-17A3-ADAB-D75B-4B75A369B9B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196567" y="1540841"/>
            <a:ext cx="12700" cy="691580"/>
          </a:xfrm>
          <a:prstGeom prst="curvedConnector3">
            <a:avLst>
              <a:gd name="adj1" fmla="val 180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Kobling: buet 10">
            <a:extLst>
              <a:ext uri="{FF2B5EF4-FFF2-40B4-BE49-F238E27FC236}">
                <a16:creationId xmlns:a16="http://schemas.microsoft.com/office/drawing/2014/main" id="{0FADFB47-D7A8-E896-68D0-4775CB982563}"/>
              </a:ext>
            </a:extLst>
          </p:cNvPr>
          <p:cNvCxnSpPr/>
          <p:nvPr/>
        </p:nvCxnSpPr>
        <p:spPr>
          <a:xfrm rot="5400000" flipH="1" flipV="1">
            <a:off x="8195932" y="1540841"/>
            <a:ext cx="12700" cy="691580"/>
          </a:xfrm>
          <a:prstGeom prst="curvedConnector3">
            <a:avLst>
              <a:gd name="adj1" fmla="val 180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Kobling: buet 12">
            <a:extLst>
              <a:ext uri="{FF2B5EF4-FFF2-40B4-BE49-F238E27FC236}">
                <a16:creationId xmlns:a16="http://schemas.microsoft.com/office/drawing/2014/main" id="{DCF7B4FC-0E4F-EA3C-9C8A-1121C8621E22}"/>
              </a:ext>
            </a:extLst>
          </p:cNvPr>
          <p:cNvCxnSpPr>
            <a:stCxn id="4" idx="3"/>
            <a:endCxn id="4" idx="5"/>
          </p:cNvCxnSpPr>
          <p:nvPr/>
        </p:nvCxnSpPr>
        <p:spPr>
          <a:xfrm rot="16200000" flipH="1">
            <a:off x="7850777" y="2089255"/>
            <a:ext cx="12700" cy="267550"/>
          </a:xfrm>
          <a:prstGeom prst="curvedConnector3">
            <a:avLst>
              <a:gd name="adj1" fmla="val 2254465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Kobling: buet 13">
            <a:extLst>
              <a:ext uri="{FF2B5EF4-FFF2-40B4-BE49-F238E27FC236}">
                <a16:creationId xmlns:a16="http://schemas.microsoft.com/office/drawing/2014/main" id="{CEDE0273-088C-5656-8DB4-B1CD21D37F17}"/>
              </a:ext>
            </a:extLst>
          </p:cNvPr>
          <p:cNvCxnSpPr>
            <a:cxnSpLocks/>
            <a:stCxn id="5" idx="3"/>
            <a:endCxn id="5" idx="5"/>
          </p:cNvCxnSpPr>
          <p:nvPr/>
        </p:nvCxnSpPr>
        <p:spPr>
          <a:xfrm rot="16200000" flipH="1">
            <a:off x="8542357" y="2089255"/>
            <a:ext cx="12700" cy="267550"/>
          </a:xfrm>
          <a:prstGeom prst="curvedConnector3">
            <a:avLst>
              <a:gd name="adj1" fmla="val 2254465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Kobling: buet 17">
            <a:extLst>
              <a:ext uri="{FF2B5EF4-FFF2-40B4-BE49-F238E27FC236}">
                <a16:creationId xmlns:a16="http://schemas.microsoft.com/office/drawing/2014/main" id="{BE7708CE-B237-9457-4460-F2B337140811}"/>
              </a:ext>
            </a:extLst>
          </p:cNvPr>
          <p:cNvCxnSpPr>
            <a:cxnSpLocks/>
            <a:stCxn id="6" idx="3"/>
            <a:endCxn id="6" idx="5"/>
          </p:cNvCxnSpPr>
          <p:nvPr/>
        </p:nvCxnSpPr>
        <p:spPr>
          <a:xfrm rot="16200000" flipH="1">
            <a:off x="9233938" y="2089255"/>
            <a:ext cx="12700" cy="267550"/>
          </a:xfrm>
          <a:prstGeom prst="curvedConnector3">
            <a:avLst>
              <a:gd name="adj1" fmla="val 2254465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Kobling: buet 21">
            <a:extLst>
              <a:ext uri="{FF2B5EF4-FFF2-40B4-BE49-F238E27FC236}">
                <a16:creationId xmlns:a16="http://schemas.microsoft.com/office/drawing/2014/main" id="{A8E392B8-1AB4-98EF-D68C-97A80EF83E6F}"/>
              </a:ext>
            </a:extLst>
          </p:cNvPr>
          <p:cNvCxnSpPr>
            <a:stCxn id="5" idx="4"/>
            <a:endCxn id="4" idx="4"/>
          </p:cNvCxnSpPr>
          <p:nvPr/>
        </p:nvCxnSpPr>
        <p:spPr>
          <a:xfrm rot="5400000">
            <a:off x="8196567" y="1934957"/>
            <a:ext cx="12700" cy="691580"/>
          </a:xfrm>
          <a:prstGeom prst="curvedConnector3">
            <a:avLst>
              <a:gd name="adj1" fmla="val 180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Kobling: buet 22">
            <a:extLst>
              <a:ext uri="{FF2B5EF4-FFF2-40B4-BE49-F238E27FC236}">
                <a16:creationId xmlns:a16="http://schemas.microsoft.com/office/drawing/2014/main" id="{043FF4AF-2446-26C5-09D9-2A1253958765}"/>
              </a:ext>
            </a:extLst>
          </p:cNvPr>
          <p:cNvCxnSpPr/>
          <p:nvPr/>
        </p:nvCxnSpPr>
        <p:spPr>
          <a:xfrm rot="5400000">
            <a:off x="8196567" y="1934957"/>
            <a:ext cx="12700" cy="691580"/>
          </a:xfrm>
          <a:prstGeom prst="curvedConnector3">
            <a:avLst>
              <a:gd name="adj1" fmla="val 180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6696396-7764-C3FB-4125-C4D10F31F165}"/>
                  </a:ext>
                </a:extLst>
              </p:cNvPr>
              <p:cNvSpPr txBox="1"/>
              <p:nvPr/>
            </p:nvSpPr>
            <p:spPr>
              <a:xfrm>
                <a:off x="5686186" y="4744514"/>
                <a:ext cx="609708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,2</m:t>
                          </m:r>
                        </m:e>
                      </m:d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l-PL" sz="2800" dirty="0"/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6696396-7764-C3FB-4125-C4D10F31F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186" y="4744514"/>
                <a:ext cx="609708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C3A4980F-E502-EBF0-1671-6C400D27209A}"/>
                  </a:ext>
                </a:extLst>
              </p:cNvPr>
              <p:cNvSpPr txBox="1"/>
              <p:nvPr/>
            </p:nvSpPr>
            <p:spPr>
              <a:xfrm>
                <a:off x="3871442" y="4744514"/>
                <a:ext cx="609708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80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i="1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e>
                      </m:d>
                      <m:r>
                        <a:rPr lang="nb-NO" sz="2800" i="1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2,1</m:t>
                          </m:r>
                        </m:e>
                      </m:d>
                    </m:oMath>
                  </m:oMathPara>
                </a14:m>
                <a:endParaRPr lang="pl-PL" sz="2800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C3A4980F-E502-EBF0-1671-6C400D272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442" y="4744514"/>
                <a:ext cx="609708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Kobling: buet 26">
            <a:extLst>
              <a:ext uri="{FF2B5EF4-FFF2-40B4-BE49-F238E27FC236}">
                <a16:creationId xmlns:a16="http://schemas.microsoft.com/office/drawing/2014/main" id="{8CCF92F3-5B82-75BD-2C5D-046489451587}"/>
              </a:ext>
            </a:extLst>
          </p:cNvPr>
          <p:cNvCxnSpPr>
            <a:cxnSpLocks/>
            <a:stCxn id="4" idx="2"/>
            <a:endCxn id="4" idx="1"/>
          </p:cNvCxnSpPr>
          <p:nvPr/>
        </p:nvCxnSpPr>
        <p:spPr>
          <a:xfrm rot="10800000" flipH="1">
            <a:off x="7661590" y="1944349"/>
            <a:ext cx="55411" cy="139341"/>
          </a:xfrm>
          <a:prstGeom prst="curvedConnector4">
            <a:avLst>
              <a:gd name="adj1" fmla="val -412553"/>
              <a:gd name="adj2" fmla="val 30547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Kobling: buet 27">
            <a:extLst>
              <a:ext uri="{FF2B5EF4-FFF2-40B4-BE49-F238E27FC236}">
                <a16:creationId xmlns:a16="http://schemas.microsoft.com/office/drawing/2014/main" id="{FDC41AF3-23D0-F819-4B22-F3804E059AE7}"/>
              </a:ext>
            </a:extLst>
          </p:cNvPr>
          <p:cNvCxnSpPr>
            <a:cxnSpLocks/>
            <a:stCxn id="5" idx="6"/>
            <a:endCxn id="5" idx="7"/>
          </p:cNvCxnSpPr>
          <p:nvPr/>
        </p:nvCxnSpPr>
        <p:spPr>
          <a:xfrm flipH="1" flipV="1">
            <a:off x="8676132" y="1944348"/>
            <a:ext cx="55411" cy="139341"/>
          </a:xfrm>
          <a:prstGeom prst="curvedConnector4">
            <a:avLst>
              <a:gd name="adj1" fmla="val -412553"/>
              <a:gd name="adj2" fmla="val 30547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59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1CC219-F848-D717-9784-7709F8A82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9.3: Induktivt definert mengde</a:t>
            </a: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F8CA50-5DF7-BF60-EBAF-F8842E3FF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</a:t>
            </a:r>
            <a:r>
              <a:rPr lang="nb-NO" b="1" dirty="0"/>
              <a:t>induktiv definert mengde</a:t>
            </a:r>
            <a:r>
              <a:rPr lang="nb-NO" dirty="0"/>
              <a:t> er den minste mengden som inneholder en gitt mengde (</a:t>
            </a:r>
            <a:r>
              <a:rPr lang="nb-NO" b="1" dirty="0"/>
              <a:t>basismengde</a:t>
            </a:r>
            <a:r>
              <a:rPr lang="nb-NO" dirty="0"/>
              <a:t>), og som er lukket under gitte operasjoner.</a:t>
            </a:r>
          </a:p>
          <a:p>
            <a:r>
              <a:rPr lang="nb-NO" dirty="0"/>
              <a:t>En mengde defineres induktivt i følgende tre steg:</a:t>
            </a:r>
          </a:p>
          <a:p>
            <a:pPr lvl="1"/>
            <a:r>
              <a:rPr lang="nb-NO" i="1" dirty="0"/>
              <a:t>Basissteget</a:t>
            </a:r>
            <a:r>
              <a:rPr lang="nb-NO" dirty="0"/>
              <a:t>: å spesifisere en basismengde, et utgangspunkt for senere nye verdier</a:t>
            </a:r>
          </a:p>
          <a:p>
            <a:pPr lvl="1"/>
            <a:r>
              <a:rPr lang="nb-NO" i="1" dirty="0"/>
              <a:t>Induksjonssteget</a:t>
            </a:r>
            <a:r>
              <a:rPr lang="nb-NO" dirty="0"/>
              <a:t>: å spesifisere operasjonene, hvordan komme frem til nye verdier?</a:t>
            </a:r>
          </a:p>
          <a:p>
            <a:pPr lvl="1"/>
            <a:r>
              <a:rPr lang="nb-NO" i="1" dirty="0"/>
              <a:t>Tillukningen</a:t>
            </a:r>
            <a:r>
              <a:rPr lang="nb-NO" dirty="0"/>
              <a:t>: lage den minste mengden ved bruk av elementene i basismengden og operasjonene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77015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8B77A5-33B4-A6B7-3DE4-7A0194499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Eksempler: </a:t>
            </a:r>
            <a:r>
              <a:rPr lang="nb-NO" dirty="0"/>
              <a:t>tallmengder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7DE0EA2-901A-0DE0-A254-71C36C54FF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15055"/>
                <a:ext cx="10515600" cy="4351338"/>
              </a:xfrm>
            </p:spPr>
            <p:txBody>
              <a:bodyPr/>
              <a:lstStyle/>
              <a:p>
                <a:r>
                  <a:rPr lang="nb-NO" dirty="0"/>
                  <a:t>Naturlige tall induktivt definert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br>
                  <a:rPr lang="nb-NO" dirty="0"/>
                </a:br>
                <a:br>
                  <a:rPr lang="nb-NO" dirty="0"/>
                </a:b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7DE0EA2-901A-0DE0-A254-71C36C54FF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1505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A82026D-D860-3415-5601-D6BE3A790B1F}"/>
                  </a:ext>
                </a:extLst>
              </p:cNvPr>
              <p:cNvSpPr txBox="1"/>
              <p:nvPr/>
            </p:nvSpPr>
            <p:spPr>
              <a:xfrm>
                <a:off x="2414995" y="4602872"/>
                <a:ext cx="609708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{0,1,2,3,4,5,…}</m:t>
                    </m:r>
                  </m:oMath>
                </a14:m>
                <a:r>
                  <a:rPr lang="nb-NO" sz="2800" dirty="0"/>
                  <a:t> </a:t>
                </a:r>
                <a:endParaRPr lang="pl-PL" sz="2800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A82026D-D860-3415-5601-D6BE3A790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995" y="4602872"/>
                <a:ext cx="609708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3E0FF229-B70D-F863-0BA6-CDA19C2CEBE6}"/>
                  </a:ext>
                </a:extLst>
              </p:cNvPr>
              <p:cNvSpPr txBox="1"/>
              <p:nvPr/>
            </p:nvSpPr>
            <p:spPr>
              <a:xfrm>
                <a:off x="2414995" y="4594555"/>
                <a:ext cx="609708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{0}</m:t>
                    </m:r>
                  </m:oMath>
                </a14:m>
                <a:r>
                  <a:rPr lang="nb-NO" sz="2800" dirty="0"/>
                  <a:t> </a:t>
                </a:r>
                <a:endParaRPr lang="pl-PL" sz="2800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3E0FF229-B70D-F863-0BA6-CDA19C2CE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995" y="4594555"/>
                <a:ext cx="609708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9375205-34FC-118D-F6B0-5FF56EACB5F6}"/>
                  </a:ext>
                </a:extLst>
              </p:cNvPr>
              <p:cNvSpPr txBox="1"/>
              <p:nvPr/>
            </p:nvSpPr>
            <p:spPr>
              <a:xfrm>
                <a:off x="2414995" y="4602872"/>
                <a:ext cx="609708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{0,1}</m:t>
                    </m:r>
                  </m:oMath>
                </a14:m>
                <a:r>
                  <a:rPr lang="nb-NO" sz="2800" dirty="0"/>
                  <a:t> </a:t>
                </a:r>
                <a:endParaRPr lang="pl-PL" sz="2800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9375205-34FC-118D-F6B0-5FF56EACB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995" y="4602872"/>
                <a:ext cx="609708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B184FE5E-604E-B7CA-FB4A-6852006203B8}"/>
                  </a:ext>
                </a:extLst>
              </p:cNvPr>
              <p:cNvSpPr txBox="1"/>
              <p:nvPr/>
            </p:nvSpPr>
            <p:spPr>
              <a:xfrm>
                <a:off x="2414995" y="4602872"/>
                <a:ext cx="609708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{0,1,2}</m:t>
                    </m:r>
                  </m:oMath>
                </a14:m>
                <a:r>
                  <a:rPr lang="nb-NO" sz="2800" dirty="0"/>
                  <a:t> </a:t>
                </a:r>
                <a:endParaRPr lang="pl-PL" sz="2800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B184FE5E-604E-B7CA-FB4A-685200620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995" y="4602872"/>
                <a:ext cx="609708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ssholder for innhold 2">
                <a:extLst>
                  <a:ext uri="{FF2B5EF4-FFF2-40B4-BE49-F238E27FC236}">
                    <a16:creationId xmlns:a16="http://schemas.microsoft.com/office/drawing/2014/main" id="{1C176E2D-E100-C5FC-D68C-5F851D0154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1505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Naturlige tall induktivt definert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0∈</m:t>
                    </m:r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og</a:t>
                </a:r>
                <a:br>
                  <a:rPr lang="nb-NO" dirty="0"/>
                </a:br>
                <a:br>
                  <a:rPr lang="nb-NO" dirty="0"/>
                </a:br>
                <a:endParaRPr lang="nb-NO" dirty="0"/>
              </a:p>
            </p:txBody>
          </p:sp>
        </mc:Choice>
        <mc:Fallback xmlns="">
          <p:sp>
            <p:nvSpPr>
              <p:cNvPr id="11" name="Plassholder for innhold 2">
                <a:extLst>
                  <a:ext uri="{FF2B5EF4-FFF2-40B4-BE49-F238E27FC236}">
                    <a16:creationId xmlns:a16="http://schemas.microsoft.com/office/drawing/2014/main" id="{1C176E2D-E100-C5FC-D68C-5F851D015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15055"/>
                <a:ext cx="10515600" cy="4351338"/>
              </a:xfrm>
              <a:prstGeom prst="rect">
                <a:avLst/>
              </a:prstGeom>
              <a:blipFill>
                <a:blip r:embed="rId7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Plassholder for innhold 2">
                <a:extLst>
                  <a:ext uri="{FF2B5EF4-FFF2-40B4-BE49-F238E27FC236}">
                    <a16:creationId xmlns:a16="http://schemas.microsoft.com/office/drawing/2014/main" id="{B3061EDB-EBA2-1C8B-AC7D-892E6C35BC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1505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Naturlige tall induktivt definert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0∈</m:t>
                    </m:r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og</a:t>
                </a: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 </a:t>
                </a:r>
                <a:r>
                  <a:rPr lang="nb-NO" dirty="0"/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1" dirty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1" dirty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+1∈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nb-NO" dirty="0"/>
                  <a:t> </a:t>
                </a:r>
                <a:br>
                  <a:rPr lang="nb-NO" dirty="0"/>
                </a:br>
                <a:endParaRPr lang="nb-NO" dirty="0"/>
              </a:p>
              <a:p>
                <a:r>
                  <a:rPr lang="nb-NO" dirty="0"/>
                  <a:t>Resultat:</a:t>
                </a:r>
              </a:p>
            </p:txBody>
          </p:sp>
        </mc:Choice>
        <mc:Fallback xmlns="">
          <p:sp>
            <p:nvSpPr>
              <p:cNvPr id="13" name="Plassholder for innhold 2">
                <a:extLst>
                  <a:ext uri="{FF2B5EF4-FFF2-40B4-BE49-F238E27FC236}">
                    <a16:creationId xmlns:a16="http://schemas.microsoft.com/office/drawing/2014/main" id="{B3061EDB-EBA2-1C8B-AC7D-892E6C35B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15055"/>
                <a:ext cx="10515600" cy="4351338"/>
              </a:xfrm>
              <a:prstGeom prst="rect">
                <a:avLst/>
              </a:prstGeom>
              <a:blipFill>
                <a:blip r:embed="rId8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31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  <p:bldP spid="8" grpId="1"/>
      <p:bldP spid="9" grpId="0"/>
      <p:bldP spid="9" grpId="1"/>
      <p:bldP spid="10" grpId="0"/>
      <p:bldP spid="10" grpId="1"/>
      <p:bldP spid="11" grpId="0" uiExpand="1" build="p"/>
      <p:bldP spid="1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A7097-65EA-73C0-FDB7-BDF0EF5F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Eksempler: </a:t>
            </a:r>
            <a:r>
              <a:rPr lang="nb-NO" dirty="0"/>
              <a:t>tallmengder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0C3DFCE-928B-A8C8-4DF1-24CD41A13C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Partall induktiv definert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dirty="0"/>
                  <a:t> og</a:t>
                </a: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 </a:t>
                </a:r>
                <a:r>
                  <a:rPr lang="nb-NO" dirty="0"/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1" dirty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1" dirty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+2∈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1" dirty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2∈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br>
                  <a:rPr lang="nb-NO" dirty="0"/>
                </a:br>
                <a:endParaRPr lang="nb-NO" dirty="0"/>
              </a:p>
              <a:p>
                <a:r>
                  <a:rPr lang="nb-NO" dirty="0"/>
                  <a:t>Resultat: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{…,−4,−2, 0, 2, 4,…}</m:t>
                    </m:r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0C3DFCE-928B-A8C8-4DF1-24CD41A13C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094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6A2475-E843-B830-DA11-DB16427B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Eksempler: </a:t>
            </a:r>
            <a:r>
              <a:rPr lang="nb-NO" dirty="0"/>
              <a:t>tallmengder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0DE9B635-2532-C7A9-B12A-C462EA8E7A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Noe helt tilfeldig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 være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0,1∈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 og</a:t>
                </a:r>
                <a:br>
                  <a:rPr lang="nb-NO" dirty="0"/>
                </a:br>
                <a:r>
                  <a:rPr lang="nb-NO" dirty="0"/>
                  <a:t>- 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1" dirty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a:rPr lang="nb-NO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nb-NO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nb-NO" i="1" dirty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1" dirty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nb-NO" dirty="0"/>
                </a:br>
                <a:endParaRPr lang="nb-NO" dirty="0"/>
              </a:p>
              <a:p>
                <a:r>
                  <a:rPr lang="nb-NO" dirty="0"/>
                  <a:t>Resultat: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{…,−3,−2,−1,0, 1, 2, 4, 6, 5}</m:t>
                    </m:r>
                  </m:oMath>
                </a14:m>
                <a:r>
                  <a:rPr lang="nb-NO" dirty="0"/>
                  <a:t>…</a:t>
                </a:r>
              </a:p>
              <a:p>
                <a:r>
                  <a:rPr lang="nb-NO" dirty="0"/>
                  <a:t>…så kanskje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nb-NO" dirty="0"/>
                  <a:t>? (mengden av heltall)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0DE9B635-2532-C7A9-B12A-C462EA8E7A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29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453797-B8FA-5B63-62FE-4143CCBB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Eksempel</a:t>
            </a:r>
            <a:r>
              <a:rPr lang="nb-NO" dirty="0"/>
              <a:t>: Mengden av utsagnslogiske formler</a:t>
            </a:r>
            <a:br>
              <a:rPr lang="nb-NO" dirty="0"/>
            </a:br>
            <a:r>
              <a:rPr lang="nb-NO" sz="2400" dirty="0"/>
              <a:t>(</a:t>
            </a:r>
            <a:r>
              <a:rPr lang="nb-NO" sz="2400" dirty="0" err="1"/>
              <a:t>def</a:t>
            </a:r>
            <a:r>
              <a:rPr lang="nb-NO" sz="2400" dirty="0"/>
              <a:t>. 9.4)</a:t>
            </a:r>
            <a:endParaRPr lang="pl-PL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3147BE2-DBF9-588D-47AE-6EC7CE8AEB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3147BE2-DBF9-588D-47AE-6EC7CE8AEB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2">
                <a:extLst>
                  <a:ext uri="{FF2B5EF4-FFF2-40B4-BE49-F238E27FC236}">
                    <a16:creationId xmlns:a16="http://schemas.microsoft.com/office/drawing/2014/main" id="{BBCB6B2F-BC85-D3F9-CA20-004702D5E3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</a:t>
                </a:r>
                <a:r>
                  <a:rPr lang="nb-NO" dirty="0"/>
                  <a:t> enhver utsagnsvariabel er med i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og disse kalles </a:t>
                </a:r>
                <a:r>
                  <a:rPr lang="nb-NO" b="1" dirty="0"/>
                  <a:t>atomære formler</a:t>
                </a:r>
                <a:br>
                  <a:rPr lang="nb-NO" dirty="0"/>
                </a:br>
                <a:endParaRPr lang="pl-PL" dirty="0"/>
              </a:p>
            </p:txBody>
          </p:sp>
        </mc:Choice>
        <mc:Fallback xmlns="">
          <p:sp>
            <p:nvSpPr>
              <p:cNvPr id="4" name="Plassholder for innhold 2">
                <a:extLst>
                  <a:ext uri="{FF2B5EF4-FFF2-40B4-BE49-F238E27FC236}">
                    <a16:creationId xmlns:a16="http://schemas.microsoft.com/office/drawing/2014/main" id="{BBCB6B2F-BC85-D3F9-CA20-004702D5E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innhold 2">
                <a:extLst>
                  <a:ext uri="{FF2B5EF4-FFF2-40B4-BE49-F238E27FC236}">
                    <a16:creationId xmlns:a16="http://schemas.microsoft.com/office/drawing/2014/main" id="{E3F0ADC4-F9FE-C83B-B2B7-4044BE9A17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</a:t>
                </a:r>
                <a:r>
                  <a:rPr lang="nb-NO" dirty="0"/>
                  <a:t> enhver utsagnsvariabel er med i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og disse kalles </a:t>
                </a:r>
                <a:r>
                  <a:rPr lang="nb-NO" b="1" dirty="0"/>
                  <a:t>atomære formler</a:t>
                </a: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 </a:t>
                </a:r>
                <a:r>
                  <a:rPr lang="nb-NO" dirty="0" err="1"/>
                  <a:t>hvi</a:t>
                </a:r>
                <a:r>
                  <a:rPr lang="nb-NO" dirty="0"/>
                  <a:t>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¬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</a:t>
                </a:r>
                <a:endParaRPr lang="pl-PL" dirty="0"/>
              </a:p>
            </p:txBody>
          </p:sp>
        </mc:Choice>
        <mc:Fallback xmlns="">
          <p:sp>
            <p:nvSpPr>
              <p:cNvPr id="5" name="Plassholder for innhold 2">
                <a:extLst>
                  <a:ext uri="{FF2B5EF4-FFF2-40B4-BE49-F238E27FC236}">
                    <a16:creationId xmlns:a16="http://schemas.microsoft.com/office/drawing/2014/main" id="{E3F0ADC4-F9FE-C83B-B2B7-4044BE9A1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4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2">
                <a:extLst>
                  <a:ext uri="{FF2B5EF4-FFF2-40B4-BE49-F238E27FC236}">
                    <a16:creationId xmlns:a16="http://schemas.microsoft.com/office/drawing/2014/main" id="{2046485C-E6A7-CAA2-E734-EDAC0BBCEA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</a:t>
                </a:r>
                <a:r>
                  <a:rPr lang="nb-NO" dirty="0"/>
                  <a:t> enhver utsagnsvariabel er med i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og disse kalles </a:t>
                </a:r>
                <a:r>
                  <a:rPr lang="nb-NO" b="1" dirty="0"/>
                  <a:t>atomære formler</a:t>
                </a: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 </a:t>
                </a:r>
                <a:r>
                  <a:rPr lang="nb-NO" dirty="0" err="1"/>
                  <a:t>hvi</a:t>
                </a:r>
                <a:r>
                  <a:rPr lang="nb-NO" dirty="0"/>
                  <a:t>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¬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hvis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så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 </a:t>
                </a:r>
                <a:endParaRPr lang="pl-PL" dirty="0"/>
              </a:p>
            </p:txBody>
          </p:sp>
        </mc:Choice>
        <mc:Fallback xmlns="">
          <p:sp>
            <p:nvSpPr>
              <p:cNvPr id="6" name="Plassholder for innhold 2">
                <a:extLst>
                  <a:ext uri="{FF2B5EF4-FFF2-40B4-BE49-F238E27FC236}">
                    <a16:creationId xmlns:a16="http://schemas.microsoft.com/office/drawing/2014/main" id="{2046485C-E6A7-CAA2-E734-EDAC0BBCE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5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ssholder for innhold 2">
                <a:extLst>
                  <a:ext uri="{FF2B5EF4-FFF2-40B4-BE49-F238E27FC236}">
                    <a16:creationId xmlns:a16="http://schemas.microsoft.com/office/drawing/2014/main" id="{C74426AA-8E4C-FEE6-CD0D-168C30C0BD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</a:t>
                </a:r>
                <a:r>
                  <a:rPr lang="nb-NO" dirty="0"/>
                  <a:t> enhver utsagnsvariabel er med i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og disse kalles </a:t>
                </a:r>
                <a:r>
                  <a:rPr lang="nb-NO" b="1" dirty="0"/>
                  <a:t>atomære formler</a:t>
                </a: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 </a:t>
                </a:r>
                <a:r>
                  <a:rPr lang="nb-NO" dirty="0" err="1"/>
                  <a:t>hvi</a:t>
                </a:r>
                <a:r>
                  <a:rPr lang="nb-NO" dirty="0"/>
                  <a:t>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¬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hvis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så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, 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dirty="0"/>
                  <a:t>   og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7" name="Plassholder for innhold 2">
                <a:extLst>
                  <a:ext uri="{FF2B5EF4-FFF2-40B4-BE49-F238E27FC236}">
                    <a16:creationId xmlns:a16="http://schemas.microsoft.com/office/drawing/2014/main" id="{C74426AA-8E4C-FEE6-CD0D-168C30C0B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91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453797-B8FA-5B63-62FE-4143CCBB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Eksempel</a:t>
            </a:r>
            <a:r>
              <a:rPr lang="nb-NO" dirty="0"/>
              <a:t>: Mengden av lister</a:t>
            </a:r>
            <a:br>
              <a:rPr lang="nb-NO" dirty="0"/>
            </a:br>
            <a:r>
              <a:rPr lang="nb-NO" sz="2400" dirty="0"/>
              <a:t>(</a:t>
            </a:r>
            <a:r>
              <a:rPr lang="nb-NO" sz="2400" dirty="0" err="1"/>
              <a:t>def</a:t>
            </a:r>
            <a:r>
              <a:rPr lang="nb-NO" sz="2400" dirty="0"/>
              <a:t>. 9.5)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Plassholder for innhold 8">
                <a:extLst>
                  <a:ext uri="{FF2B5EF4-FFF2-40B4-BE49-F238E27FC236}">
                    <a16:creationId xmlns:a16="http://schemas.microsoft.com/office/drawing/2014/main" id="{B34D4B4E-FFEE-AF98-49BA-99996B49FB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være en liste over en mengde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induktivt definert slik at følgende holder:</a:t>
                </a:r>
                <a:endParaRPr lang="pl-PL" dirty="0"/>
              </a:p>
            </p:txBody>
          </p:sp>
        </mc:Choice>
        <mc:Fallback xmlns="">
          <p:sp>
            <p:nvSpPr>
              <p:cNvPr id="9" name="Plassholder for innhold 8">
                <a:extLst>
                  <a:ext uri="{FF2B5EF4-FFF2-40B4-BE49-F238E27FC236}">
                    <a16:creationId xmlns:a16="http://schemas.microsoft.com/office/drawing/2014/main" id="{B34D4B4E-FFEE-AF98-49BA-99996B49FB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396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C9D204-6EB5-18EB-D078-D7E1FE72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Notasjon!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5451E3D-FB36-5C40-E47D-A20DABC265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Anta funksjonen </a:t>
                </a:r>
                <a14:m>
                  <m:oMath xmlns:m="http://schemas.openxmlformats.org/officeDocument/2006/math">
                    <m:r>
                      <a:rPr lang="nb-NO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∷</m:t>
                    </m:r>
                  </m:oMath>
                </a14:m>
                <a:r>
                  <a:rPr lang="nb-NO" dirty="0"/>
                  <a:t>, den tar inn to parametre:</a:t>
                </a:r>
              </a:p>
              <a:p>
                <a:pPr lvl="1"/>
                <a:r>
                  <a:rPr lang="nb-NO" dirty="0"/>
                  <a:t>Et element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og</a:t>
                </a:r>
              </a:p>
              <a:p>
                <a:pPr lvl="1"/>
                <a:r>
                  <a:rPr lang="nb-NO" dirty="0"/>
                  <a:t>En liste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br>
                  <a:rPr lang="nb-NO" dirty="0"/>
                </a:br>
                <a:endParaRPr lang="nb-NO" dirty="0"/>
              </a:p>
              <a:p>
                <a:r>
                  <a:rPr lang="nb-NO" dirty="0"/>
                  <a:t>Vi har da for eksempel:</a:t>
                </a:r>
              </a:p>
              <a:p>
                <a:pPr lvl="1"/>
                <a:r>
                  <a:rPr lang="nb-NO" b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∷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2, 3, 4</m:t>
                            </m:r>
                          </m:e>
                        </m:d>
                      </m:e>
                    </m:d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1, 2, 3, 4</m:t>
                        </m:r>
                      </m:e>
                    </m:d>
                  </m:oMath>
                </a14:m>
                <a:endParaRPr lang="nb-NO" b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∷</m:t>
                        </m:r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()</m:t>
                        </m:r>
                      </m:e>
                    </m:d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nb-NO" b="0" dirty="0">
                  <a:solidFill>
                    <a:schemeClr val="tx1"/>
                  </a:solidFill>
                </a:endParaRPr>
              </a:p>
              <a:p>
                <a:pPr lvl="1"/>
                <a:endParaRPr lang="nb-NO" dirty="0"/>
              </a:p>
              <a:p>
                <a:r>
                  <a:rPr lang="nb-NO" dirty="0"/>
                  <a:t>Så lenge det er entydig, kan parentesene rundt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∷</m:t>
                    </m:r>
                    <m:r>
                      <a:rPr lang="nb-NO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droppes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5451E3D-FB36-5C40-E47D-A20DABC265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012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453797-B8FA-5B63-62FE-4143CCBB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Eksempel</a:t>
            </a:r>
            <a:r>
              <a:rPr lang="nb-NO" dirty="0"/>
              <a:t>: Mengden av lister</a:t>
            </a:r>
            <a:br>
              <a:rPr lang="nb-NO" dirty="0"/>
            </a:br>
            <a:r>
              <a:rPr lang="nb-NO" sz="2400" dirty="0"/>
              <a:t>(</a:t>
            </a:r>
            <a:r>
              <a:rPr lang="nb-NO" sz="2400" dirty="0" err="1"/>
              <a:t>def</a:t>
            </a:r>
            <a:r>
              <a:rPr lang="nb-NO" sz="2400" dirty="0"/>
              <a:t>. 9.5)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Plassholder for innhold 8">
                <a:extLst>
                  <a:ext uri="{FF2B5EF4-FFF2-40B4-BE49-F238E27FC236}">
                    <a16:creationId xmlns:a16="http://schemas.microsoft.com/office/drawing/2014/main" id="{B34D4B4E-FFEE-AF98-49BA-99996B49FB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La M være en mengde av lister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endParaRPr lang="pl-PL" dirty="0"/>
              </a:p>
            </p:txBody>
          </p:sp>
        </mc:Choice>
        <mc:Fallback xmlns="">
          <p:sp>
            <p:nvSpPr>
              <p:cNvPr id="9" name="Plassholder for innhold 8">
                <a:extLst>
                  <a:ext uri="{FF2B5EF4-FFF2-40B4-BE49-F238E27FC236}">
                    <a16:creationId xmlns:a16="http://schemas.microsoft.com/office/drawing/2014/main" id="{B34D4B4E-FFEE-AF98-49BA-99996B49FB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21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8">
                <a:extLst>
                  <a:ext uri="{FF2B5EF4-FFF2-40B4-BE49-F238E27FC236}">
                    <a16:creationId xmlns:a16="http://schemas.microsoft.com/office/drawing/2014/main" id="{53BF3C27-43BF-86C2-1DEF-BA8CAFB674F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M være en mengde av lister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nb-NO" dirty="0"/>
                  <a:t> er en liste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kalles den tomme listen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br>
                  <a:rPr lang="nb-NO" dirty="0"/>
                </a:br>
                <a:endParaRPr lang="pl-PL" dirty="0"/>
              </a:p>
            </p:txBody>
          </p:sp>
        </mc:Choice>
        <mc:Fallback xmlns="">
          <p:sp>
            <p:nvSpPr>
              <p:cNvPr id="3" name="Plassholder for innhold 8">
                <a:extLst>
                  <a:ext uri="{FF2B5EF4-FFF2-40B4-BE49-F238E27FC236}">
                    <a16:creationId xmlns:a16="http://schemas.microsoft.com/office/drawing/2014/main" id="{53BF3C27-43BF-86C2-1DEF-BA8CAFB67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3"/>
                <a:stretch>
                  <a:fillRect l="-1043" t="-2241" r="-121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8">
                <a:extLst>
                  <a:ext uri="{FF2B5EF4-FFF2-40B4-BE49-F238E27FC236}">
                    <a16:creationId xmlns:a16="http://schemas.microsoft.com/office/drawing/2014/main" id="{4E538D6C-7970-097D-CB7A-68C78EF14C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M være en mengde av lister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nb-NO" dirty="0"/>
                  <a:t> er en liste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kalles den tomme listen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</a:t>
                </a:r>
                <a:r>
                  <a:rPr lang="nb-NO" dirty="0"/>
                  <a:t> hvis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∷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nb-NO" dirty="0"/>
                </a:br>
                <a:br>
                  <a:rPr lang="nb-NO" dirty="0"/>
                </a:br>
                <a:endParaRPr lang="pl-PL" dirty="0"/>
              </a:p>
            </p:txBody>
          </p:sp>
        </mc:Choice>
        <mc:Fallback xmlns="">
          <p:sp>
            <p:nvSpPr>
              <p:cNvPr id="4" name="Plassholder for innhold 8">
                <a:extLst>
                  <a:ext uri="{FF2B5EF4-FFF2-40B4-BE49-F238E27FC236}">
                    <a16:creationId xmlns:a16="http://schemas.microsoft.com/office/drawing/2014/main" id="{4E538D6C-7970-097D-CB7A-68C78EF14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4"/>
                <a:stretch>
                  <a:fillRect l="-1043" t="-2241" r="-121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innhold 8">
                <a:extLst>
                  <a:ext uri="{FF2B5EF4-FFF2-40B4-BE49-F238E27FC236}">
                    <a16:creationId xmlns:a16="http://schemas.microsoft.com/office/drawing/2014/main" id="{6CB44AA8-42D7-CF77-0A48-E24D309305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M være en mengde av lister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nb-NO" dirty="0"/>
                  <a:t> er en liste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kalles den tomme listen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</a:t>
                </a:r>
                <a:r>
                  <a:rPr lang="nb-NO" dirty="0"/>
                  <a:t> hvis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∷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Med andre ord: hvis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er en liste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er også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∷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en liste over A.</a:t>
                </a:r>
                <a:br>
                  <a:rPr lang="nb-NO" dirty="0"/>
                </a:br>
                <a:br>
                  <a:rPr lang="nb-NO" dirty="0"/>
                </a:br>
                <a:endParaRPr lang="pl-PL" dirty="0"/>
              </a:p>
            </p:txBody>
          </p:sp>
        </mc:Choice>
        <mc:Fallback xmlns="">
          <p:sp>
            <p:nvSpPr>
              <p:cNvPr id="5" name="Plassholder for innhold 8">
                <a:extLst>
                  <a:ext uri="{FF2B5EF4-FFF2-40B4-BE49-F238E27FC236}">
                    <a16:creationId xmlns:a16="http://schemas.microsoft.com/office/drawing/2014/main" id="{6CB44AA8-42D7-CF77-0A48-E24D30930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5"/>
                <a:stretch>
                  <a:fillRect l="-1043" t="-2241" r="-121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143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3" grpId="0" build="p"/>
      <p:bldP spid="4" grpId="0" build="p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453797-B8FA-5B63-62FE-4143CCBB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Eksempel</a:t>
            </a:r>
            <a:r>
              <a:rPr lang="nb-NO" dirty="0"/>
              <a:t>: Mengden av binære trær</a:t>
            </a:r>
            <a:br>
              <a:rPr lang="nb-NO" dirty="0"/>
            </a:br>
            <a:r>
              <a:rPr lang="nb-NO" sz="2400" dirty="0"/>
              <a:t>(</a:t>
            </a:r>
            <a:r>
              <a:rPr lang="nb-NO" sz="2400" dirty="0" err="1"/>
              <a:t>def</a:t>
            </a:r>
            <a:r>
              <a:rPr lang="nb-NO" sz="2400" dirty="0"/>
              <a:t>. 9.6)</a:t>
            </a:r>
            <a:endParaRPr lang="pl-PL" sz="2400" b="1" dirty="0"/>
          </a:p>
        </p:txBody>
      </p:sp>
      <p:sp>
        <p:nvSpPr>
          <p:cNvPr id="5" name="Plassholder for innhold 8">
            <a:extLst>
              <a:ext uri="{FF2B5EF4-FFF2-40B4-BE49-F238E27FC236}">
                <a16:creationId xmlns:a16="http://schemas.microsoft.com/office/drawing/2014/main" id="{6CB44AA8-42D7-CF77-0A48-E24D30930571}"/>
              </a:ext>
            </a:extLst>
          </p:cNvPr>
          <p:cNvSpPr txBox="1">
            <a:spLocks/>
          </p:cNvSpPr>
          <p:nvPr/>
        </p:nvSpPr>
        <p:spPr>
          <a:xfrm>
            <a:off x="1262743" y="189747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ssholder for innhold 6">
                <a:extLst>
                  <a:ext uri="{FF2B5EF4-FFF2-40B4-BE49-F238E27FC236}">
                    <a16:creationId xmlns:a16="http://schemas.microsoft.com/office/drawing/2014/main" id="{5120C66D-2005-101D-F865-34059C7EFC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være en mengde av trær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endParaRPr lang="pl-PL" b="1" dirty="0"/>
              </a:p>
            </p:txBody>
          </p:sp>
        </mc:Choice>
        <mc:Fallback xmlns="">
          <p:sp>
            <p:nvSpPr>
              <p:cNvPr id="7" name="Plassholder for innhold 6">
                <a:extLst>
                  <a:ext uri="{FF2B5EF4-FFF2-40B4-BE49-F238E27FC236}">
                    <a16:creationId xmlns:a16="http://schemas.microsoft.com/office/drawing/2014/main" id="{5120C66D-2005-101D-F865-34059C7EFC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Plassholder for innhold 6">
                <a:extLst>
                  <a:ext uri="{FF2B5EF4-FFF2-40B4-BE49-F238E27FC236}">
                    <a16:creationId xmlns:a16="http://schemas.microsoft.com/office/drawing/2014/main" id="{D67DB11B-F3A6-436F-5AB7-8B8DD99EC95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være en mengde av trær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nb-NO" dirty="0"/>
                  <a:t> er et binært tre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kalles det </a:t>
                </a:r>
                <a:r>
                  <a:rPr lang="nb-NO" b="1" dirty="0"/>
                  <a:t>tomme (binære) treet</a:t>
                </a:r>
                <a:r>
                  <a:rPr lang="nb-NO" dirty="0"/>
                  <a:t>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pl-PL" b="1" dirty="0"/>
              </a:p>
            </p:txBody>
          </p:sp>
        </mc:Choice>
        <mc:Fallback xmlns="">
          <p:sp>
            <p:nvSpPr>
              <p:cNvPr id="8" name="Plassholder for innhold 6">
                <a:extLst>
                  <a:ext uri="{FF2B5EF4-FFF2-40B4-BE49-F238E27FC236}">
                    <a16:creationId xmlns:a16="http://schemas.microsoft.com/office/drawing/2014/main" id="{D67DB11B-F3A6-436F-5AB7-8B8DD99EC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Plassholder for innhold 6">
                <a:extLst>
                  <a:ext uri="{FF2B5EF4-FFF2-40B4-BE49-F238E27FC236}">
                    <a16:creationId xmlns:a16="http://schemas.microsoft.com/office/drawing/2014/main" id="{DC906574-23CF-ED1A-7DC7-0B42843697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være en mengde av trær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nb-NO" dirty="0"/>
                  <a:t> er et binært tre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kalles det </a:t>
                </a:r>
                <a:r>
                  <a:rPr lang="nb-NO" b="1" dirty="0"/>
                  <a:t>tomme (binære) treet</a:t>
                </a:r>
                <a:r>
                  <a:rPr lang="nb-NO" dirty="0"/>
                  <a:t>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</a:t>
                </a:r>
                <a:r>
                  <a:rPr lang="nb-NO" dirty="0"/>
                  <a:t> hvis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</a:t>
                </a:r>
                <a:endParaRPr lang="pl-PL" b="1" dirty="0"/>
              </a:p>
            </p:txBody>
          </p:sp>
        </mc:Choice>
        <mc:Fallback xmlns="">
          <p:sp>
            <p:nvSpPr>
              <p:cNvPr id="10" name="Plassholder for innhold 6">
                <a:extLst>
                  <a:ext uri="{FF2B5EF4-FFF2-40B4-BE49-F238E27FC236}">
                    <a16:creationId xmlns:a16="http://schemas.microsoft.com/office/drawing/2014/main" id="{DC906574-23CF-ED1A-7DC7-0B4284369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4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ssholder for innhold 6">
                <a:extLst>
                  <a:ext uri="{FF2B5EF4-FFF2-40B4-BE49-F238E27FC236}">
                    <a16:creationId xmlns:a16="http://schemas.microsoft.com/office/drawing/2014/main" id="{05A9A303-9FEE-602E-7C45-8771D054BB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være en mengde av trær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nb-NO" dirty="0"/>
                  <a:t> er et binært tre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kalles det </a:t>
                </a:r>
                <a:r>
                  <a:rPr lang="nb-NO" b="1" dirty="0"/>
                  <a:t>tomme (binære) treet</a:t>
                </a:r>
                <a:r>
                  <a:rPr lang="nb-NO" dirty="0"/>
                  <a:t>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</a:t>
                </a:r>
                <a:r>
                  <a:rPr lang="nb-NO" dirty="0"/>
                  <a:t> hvis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</a:t>
                </a:r>
                <a:br>
                  <a:rPr lang="nb-NO" dirty="0"/>
                </a:br>
                <a:r>
                  <a:rPr lang="nb-NO" dirty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)∈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pl-PL" b="1" dirty="0"/>
              </a:p>
            </p:txBody>
          </p:sp>
        </mc:Choice>
        <mc:Fallback xmlns="">
          <p:sp>
            <p:nvSpPr>
              <p:cNvPr id="11" name="Plassholder for innhold 6">
                <a:extLst>
                  <a:ext uri="{FF2B5EF4-FFF2-40B4-BE49-F238E27FC236}">
                    <a16:creationId xmlns:a16="http://schemas.microsoft.com/office/drawing/2014/main" id="{05A9A303-9FEE-602E-7C45-8771D054B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5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Plassholder for innhold 6">
                <a:extLst>
                  <a:ext uri="{FF2B5EF4-FFF2-40B4-BE49-F238E27FC236}">
                    <a16:creationId xmlns:a16="http://schemas.microsoft.com/office/drawing/2014/main" id="{41B086E8-6ABB-BC6E-6109-2E673B60E6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være en mengde av trær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nb-NO" dirty="0"/>
                  <a:t> er et binært tre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kalles det </a:t>
                </a:r>
                <a:r>
                  <a:rPr lang="nb-NO" b="1" dirty="0"/>
                  <a:t>tomme (binære) treet</a:t>
                </a:r>
                <a:r>
                  <a:rPr lang="nb-NO" dirty="0"/>
                  <a:t>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</a:t>
                </a:r>
                <a:r>
                  <a:rPr lang="nb-NO" dirty="0"/>
                  <a:t> hvis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</a:t>
                </a:r>
                <a:br>
                  <a:rPr lang="nb-NO" dirty="0"/>
                </a:br>
                <a:r>
                  <a:rPr lang="nb-NO" dirty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)∈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kalles en </a:t>
                </a:r>
                <a:r>
                  <a:rPr lang="nb-NO" i="1" dirty="0"/>
                  <a:t>node</a:t>
                </a:r>
                <a:br>
                  <a:rPr lang="nb-NO" i="1" dirty="0"/>
                </a:br>
                <a:r>
                  <a:rPr lang="nb-NO" i="1" dirty="0"/>
                  <a:t>- </a:t>
                </a:r>
                <a:r>
                  <a:rPr lang="nb-NO" dirty="0"/>
                  <a:t>Når et binært tre er på formen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()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,())</m:t>
                    </m:r>
                  </m:oMath>
                </a14:m>
                <a:r>
                  <a:rPr lang="nb-NO" dirty="0"/>
                  <a:t>, kalles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for en </a:t>
                </a:r>
                <a:r>
                  <a:rPr lang="nb-NO" b="1" dirty="0"/>
                  <a:t>bladnode</a:t>
                </a:r>
                <a:r>
                  <a:rPr lang="nb-NO" dirty="0"/>
                  <a:t> eller </a:t>
                </a:r>
                <a:r>
                  <a:rPr lang="nb-NO" b="1" dirty="0" err="1"/>
                  <a:t>løvnode</a:t>
                </a:r>
                <a:endParaRPr lang="pl-PL" b="1" dirty="0"/>
              </a:p>
            </p:txBody>
          </p:sp>
        </mc:Choice>
        <mc:Fallback xmlns="">
          <p:sp>
            <p:nvSpPr>
              <p:cNvPr id="12" name="Plassholder for innhold 6">
                <a:extLst>
                  <a:ext uri="{FF2B5EF4-FFF2-40B4-BE49-F238E27FC236}">
                    <a16:creationId xmlns:a16="http://schemas.microsoft.com/office/drawing/2014/main" id="{41B086E8-6ABB-BC6E-6109-2E673B60E6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l="-1043" t="-2241" b="-322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Plassholder for innhold 6">
                <a:extLst>
                  <a:ext uri="{FF2B5EF4-FFF2-40B4-BE49-F238E27FC236}">
                    <a16:creationId xmlns:a16="http://schemas.microsoft.com/office/drawing/2014/main" id="{50B246C1-740F-7496-EB3F-8BCBE8DD295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være en mengde av trær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over en mengde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være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nb-NO" dirty="0"/>
                  <a:t> er et binært tre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 kalles det </a:t>
                </a:r>
                <a:r>
                  <a:rPr lang="nb-NO" b="1" dirty="0"/>
                  <a:t>tomme (binære) treet</a:t>
                </a:r>
                <a:r>
                  <a:rPr lang="nb-NO" dirty="0"/>
                  <a:t> over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</a:t>
                </a:r>
                <a:r>
                  <a:rPr lang="nb-NO" dirty="0"/>
                  <a:t> hvis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</a:t>
                </a:r>
                <a:br>
                  <a:rPr lang="nb-NO" dirty="0"/>
                </a:br>
                <a:r>
                  <a:rPr lang="nb-NO" dirty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kalles en </a:t>
                </a:r>
                <a:r>
                  <a:rPr lang="nb-NO" i="1" dirty="0"/>
                  <a:t>node</a:t>
                </a:r>
                <a:br>
                  <a:rPr lang="nb-NO" i="1" dirty="0"/>
                </a:br>
                <a:endParaRPr lang="pl-PL" b="1" dirty="0"/>
              </a:p>
            </p:txBody>
          </p:sp>
        </mc:Choice>
        <mc:Fallback xmlns="">
          <p:sp>
            <p:nvSpPr>
              <p:cNvPr id="13" name="Plassholder for innhold 6">
                <a:extLst>
                  <a:ext uri="{FF2B5EF4-FFF2-40B4-BE49-F238E27FC236}">
                    <a16:creationId xmlns:a16="http://schemas.microsoft.com/office/drawing/2014/main" id="{50B246C1-740F-7496-EB3F-8BCBE8DD2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7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850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2FEAD9-3475-D29A-7B48-C59B86DB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Eksempel:</a:t>
            </a:r>
            <a:r>
              <a:rPr lang="nb-NO" dirty="0"/>
              <a:t> noen binære trær</a:t>
            </a:r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05C217-7A75-5961-5DCC-2AA9874942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55328" y="-1032459"/>
            <a:ext cx="3281344" cy="1006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939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453797-B8FA-5B63-62FE-4143CCBB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9.7: Alfabet, tegn, streng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3D2A1EB9-57E9-FBA5-B561-C1EC24699D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Anta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er en mengde av tegn (a, b, c, æ, ø, å, </a:t>
                </a:r>
                <a:r>
                  <a:rPr lang="el-GR" dirty="0"/>
                  <a:t>α</a:t>
                </a:r>
                <a:r>
                  <a:rPr lang="nb-NO" dirty="0"/>
                  <a:t>, </a:t>
                </a:r>
                <a:r>
                  <a:rPr lang="el-GR" dirty="0"/>
                  <a:t>β</a:t>
                </a:r>
                <a:r>
                  <a:rPr lang="nb-NO" dirty="0"/>
                  <a:t>, </a:t>
                </a:r>
                <a:r>
                  <a:rPr lang="el-GR" dirty="0"/>
                  <a:t>γ</a:t>
                </a:r>
                <a:r>
                  <a:rPr lang="nb-NO" dirty="0"/>
                  <a:t>)</a:t>
                </a:r>
              </a:p>
              <a:p>
                <a:r>
                  <a:rPr lang="nb-NO" b="0" dirty="0"/>
                  <a:t>Mengden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kalles et </a:t>
                </a:r>
                <a:r>
                  <a:rPr lang="nb-NO" b="1" dirty="0"/>
                  <a:t>alfabet</a:t>
                </a:r>
                <a:endParaRPr lang="nb-NO" dirty="0"/>
              </a:p>
              <a:p>
                <a:r>
                  <a:rPr lang="nb-NO" dirty="0"/>
                  <a:t>Mengden av </a:t>
                </a:r>
                <a:r>
                  <a:rPr lang="nb-NO" b="1" dirty="0"/>
                  <a:t>strenger </a:t>
                </a:r>
                <a:r>
                  <a:rPr lang="nb-NO" dirty="0"/>
                  <a:t>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er den minste mengden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 slik at følgende holder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, hvor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nb-NO" dirty="0"/>
                  <a:t> står for </a:t>
                </a:r>
                <a:r>
                  <a:rPr lang="nb-NO" b="1" dirty="0"/>
                  <a:t>den tomme strengen</a:t>
                </a: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</a:t>
                </a:r>
                <a:r>
                  <a:rPr lang="nb-NO" dirty="0"/>
                  <a:t> hvis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,</a:t>
                </a:r>
                <a:br>
                  <a:rPr lang="nb-NO" dirty="0"/>
                </a:br>
                <a:r>
                  <a:rPr lang="nb-NO" dirty="0"/>
                  <a:t>                                    så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𝑠𝑥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 </a:t>
                </a:r>
                <a:br>
                  <a:rPr lang="nb-NO" dirty="0"/>
                </a:br>
                <a:endParaRPr lang="nb-NO" dirty="0"/>
              </a:p>
              <a:p>
                <a:r>
                  <a:rPr lang="nb-NO" dirty="0"/>
                  <a:t>Et </a:t>
                </a:r>
                <a:r>
                  <a:rPr lang="nb-NO" b="1" dirty="0"/>
                  <a:t>språk </a:t>
                </a:r>
                <a:r>
                  <a:rPr lang="nb-NO" dirty="0"/>
                  <a:t>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er en delmengde av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3D2A1EB9-57E9-FBA5-B561-C1EC24699D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b="-308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4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778B77A5-33B4-A6B7-3DE4-7A019449982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b="1" dirty="0"/>
                  <a:t>Eksempel: </a:t>
                </a:r>
                <a:r>
                  <a:rPr lang="nb-NO" dirty="0"/>
                  <a:t>Et induktiv definert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778B77A5-33B4-A6B7-3DE4-7A01944998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innhold 4">
                <a:extLst>
                  <a:ext uri="{FF2B5EF4-FFF2-40B4-BE49-F238E27FC236}">
                    <a16:creationId xmlns:a16="http://schemas.microsoft.com/office/drawing/2014/main" id="{95970F94-FB88-CB3E-6CED-0A97F53547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Har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nb-NO" b="0" dirty="0"/>
              </a:p>
              <a:p>
                <a:r>
                  <a:rPr lang="nb-NO" dirty="0"/>
                  <a:t>Siden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 så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Λ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. </a:t>
                </a:r>
              </a:p>
              <a:p>
                <a:r>
                  <a:rPr lang="nb-NO" dirty="0"/>
                  <a:t>Samme gjelder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, de er også med 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Siden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, er også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 med</a:t>
                </a:r>
              </a:p>
              <a:p>
                <a:endParaRPr lang="nb-NO" dirty="0"/>
              </a:p>
              <a:p>
                <a:r>
                  <a:rPr lang="nb-NO" dirty="0"/>
                  <a:t>Pass på: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inneholder tegn, og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nb-NO" dirty="0"/>
                  <a:t> inneholder strenger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5" name="Plassholder for innhold 4">
                <a:extLst>
                  <a:ext uri="{FF2B5EF4-FFF2-40B4-BE49-F238E27FC236}">
                    <a16:creationId xmlns:a16="http://schemas.microsoft.com/office/drawing/2014/main" id="{95970F94-FB88-CB3E-6CED-0A97F53547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090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32564-D314-6A6C-03F6-52C570E88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9.8: Konkatenering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153B331-5765-2977-CA8E-8CFD39629F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Operasjonen av å slå to strenger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sammen til én,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𝑠𝑡</m:t>
                    </m:r>
                  </m:oMath>
                </a14:m>
                <a:r>
                  <a:rPr lang="nb-NO" dirty="0"/>
                  <a:t>, kalles </a:t>
                </a:r>
                <a:r>
                  <a:rPr lang="nb-NO" b="1" dirty="0"/>
                  <a:t>konkatenering</a:t>
                </a:r>
                <a:r>
                  <a:rPr lang="nb-NO" dirty="0"/>
                  <a:t>.</a:t>
                </a:r>
              </a:p>
              <a:p>
                <a:r>
                  <a:rPr lang="nb-NO" dirty="0"/>
                  <a:t>F.eks.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𝑙𝑎𝑙𝑎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h𝑒h𝑒</m:t>
                    </m:r>
                  </m:oMath>
                </a14:m>
                <a:r>
                  <a:rPr lang="nb-NO" b="0" dirty="0"/>
                  <a:t>,</a:t>
                </a:r>
                <a:br>
                  <a:rPr lang="nb-NO" b="0" dirty="0"/>
                </a:br>
                <a:r>
                  <a:rPr lang="nb-NO" b="0" dirty="0"/>
                  <a:t>så har vi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t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𝑙𝑎𝑙𝑎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h𝑒h𝑒</m:t>
                    </m:r>
                  </m:oMath>
                </a14:m>
                <a:r>
                  <a:rPr lang="nb-NO" dirty="0"/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nb-NO" b="0" dirty="0"/>
                  <a:t> er forkortelse for strengen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b="0" dirty="0"/>
                  <a:t> gjentatt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ganger etter hverandre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𝑎𝑎𝑎𝑏𝑏𝑏𝑏</m:t>
                    </m:r>
                  </m:oMath>
                </a14:m>
                <a:r>
                  <a:rPr lang="nb-NO" dirty="0"/>
                  <a:t> </a:t>
                </a:r>
              </a:p>
              <a:p>
                <a:r>
                  <a:rPr lang="nb-NO" b="0" dirty="0"/>
                  <a:t>Vi har også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nb-NO" dirty="0"/>
                  <a:t> </a:t>
                </a:r>
                <a:endParaRPr lang="nb-NO" b="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153B331-5765-2977-CA8E-8CFD39629F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350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B2178F-FC6B-D911-486E-A57D72BD1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9.9: Bitstreng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0ECD0B2-0435-D57C-D7C3-068508E876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La B være en mengde av bitstrenger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induktivt definert slik at følgende holder:</a:t>
                </a:r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basissteget: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b-NO" dirty="0"/>
                  <a:t> er bitstrenger</a:t>
                </a:r>
                <a:br>
                  <a:rPr lang="nb-NO" dirty="0"/>
                </a:br>
                <a:r>
                  <a:rPr lang="nb-NO" dirty="0"/>
                  <a:t>- </a:t>
                </a:r>
                <a:r>
                  <a:rPr lang="nb-NO" b="1" dirty="0"/>
                  <a:t>induksjonssteget:</a:t>
                </a:r>
                <a:r>
                  <a:rPr lang="nb-NO" dirty="0"/>
                  <a:t> hvis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, så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b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b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br>
                  <a:rPr lang="nb-NO" dirty="0"/>
                </a:br>
                <a:br>
                  <a:rPr lang="nb-NO" dirty="0"/>
                </a:br>
                <a:r>
                  <a:rPr lang="nb-NO" dirty="0"/>
                  <a:t>Med andre ord: hvis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er en bitstreng,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b-NO" dirty="0"/>
                  <a:t> også bitstrenger</a:t>
                </a:r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0ECD0B2-0435-D57C-D7C3-068508E876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28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DC9D5E-294A-CF4C-DDD5-7FC78787C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11BB0F-4381-4B2E-7B85-F5A272D0B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 descr="Unfinished Horse Drawing / Flaming Horse Rating | Know Your Meme">
            <a:extLst>
              <a:ext uri="{FF2B5EF4-FFF2-40B4-BE49-F238E27FC236}">
                <a16:creationId xmlns:a16="http://schemas.microsoft.com/office/drawing/2014/main" id="{C45E2D8A-63FE-7D06-4CF9-84C5D7013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85875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261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9F1965-B47B-5B12-E022-85E4CA99A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Kapittel 10 </a:t>
            </a:r>
            <a:br>
              <a:rPr lang="nb-NO" dirty="0"/>
            </a:b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7D645E-914F-CB27-2117-64646A1C3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3980" y="3586798"/>
            <a:ext cx="9144000" cy="1655762"/>
          </a:xfrm>
        </p:spPr>
        <p:txBody>
          <a:bodyPr>
            <a:normAutofit/>
          </a:bodyPr>
          <a:lstStyle/>
          <a:p>
            <a:pPr lvl="1"/>
            <a:r>
              <a:rPr lang="nb-NO" dirty="0">
                <a:cs typeface="Arial" panose="020B0604020202020204" pitchFamily="34" charset="0"/>
              </a:rPr>
              <a:t>Rekursive funksjoner</a:t>
            </a:r>
          </a:p>
        </p:txBody>
      </p:sp>
    </p:spTree>
    <p:extLst>
      <p:ext uri="{BB962C8B-B14F-4D97-AF65-F5344CB8AC3E}">
        <p14:creationId xmlns:p14="http://schemas.microsoft.com/office/powerpoint/2010/main" val="1326643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865033-9467-A72A-4596-26A0E184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10.1: Rekursiv funksjon</a:t>
            </a: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993805-E7C6-DAED-6D2E-DC216BA7A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en mengde </a:t>
            </a:r>
            <a:r>
              <a:rPr lang="nb-NO" i="1" dirty="0"/>
              <a:t>M</a:t>
            </a:r>
            <a:r>
              <a:rPr lang="nb-NO" dirty="0"/>
              <a:t> er induktivt definert, kan vi definere en </a:t>
            </a:r>
            <a:r>
              <a:rPr lang="nb-NO" b="1" dirty="0"/>
              <a:t>rekursiv funksjon</a:t>
            </a:r>
            <a:r>
              <a:rPr lang="nb-NO" dirty="0"/>
              <a:t> </a:t>
            </a:r>
            <a:r>
              <a:rPr lang="nb-NO" i="1" dirty="0"/>
              <a:t>f </a:t>
            </a:r>
            <a:r>
              <a:rPr lang="nb-NO" dirty="0"/>
              <a:t>med definisjonsområdet </a:t>
            </a:r>
            <a:r>
              <a:rPr lang="nb-NO" i="1" dirty="0"/>
              <a:t>M</a:t>
            </a:r>
            <a:r>
              <a:rPr lang="nb-NO" dirty="0"/>
              <a:t> på følgende måte:</a:t>
            </a:r>
          </a:p>
          <a:p>
            <a:pPr lvl="1"/>
            <a:r>
              <a:rPr lang="nb-NO" dirty="0"/>
              <a:t>For hvert element </a:t>
            </a:r>
            <a:r>
              <a:rPr lang="nb-NO" i="1" dirty="0"/>
              <a:t>x</a:t>
            </a:r>
            <a:r>
              <a:rPr lang="nb-NO" dirty="0"/>
              <a:t> i </a:t>
            </a:r>
            <a:r>
              <a:rPr lang="nb-NO" i="1" dirty="0"/>
              <a:t>basismengden</a:t>
            </a:r>
            <a:r>
              <a:rPr lang="nb-NO" dirty="0"/>
              <a:t> til </a:t>
            </a:r>
            <a:r>
              <a:rPr lang="nb-NO" i="1" dirty="0"/>
              <a:t>M</a:t>
            </a:r>
            <a:r>
              <a:rPr lang="nb-NO" dirty="0"/>
              <a:t>, spesifiser en verdi for </a:t>
            </a:r>
            <a:r>
              <a:rPr lang="nb-NO" i="1" dirty="0"/>
              <a:t>f(x)</a:t>
            </a:r>
            <a:r>
              <a:rPr lang="nb-NO" dirty="0"/>
              <a:t>.</a:t>
            </a:r>
            <a:br>
              <a:rPr lang="nb-NO" dirty="0"/>
            </a:br>
            <a:r>
              <a:rPr lang="nb-NO" dirty="0"/>
              <a:t>Dette kalles </a:t>
            </a:r>
            <a:r>
              <a:rPr lang="nb-NO" b="1" dirty="0"/>
              <a:t>basissteget/basistilfellet</a:t>
            </a:r>
            <a:r>
              <a:rPr lang="nb-NO" dirty="0"/>
              <a:t> for funksjonen</a:t>
            </a:r>
          </a:p>
          <a:p>
            <a:pPr lvl="1"/>
            <a:r>
              <a:rPr lang="nb-NO" dirty="0"/>
              <a:t>For hvert element </a:t>
            </a:r>
            <a:r>
              <a:rPr lang="nb-NO" i="1" dirty="0"/>
              <a:t>x</a:t>
            </a:r>
            <a:r>
              <a:rPr lang="nb-NO" dirty="0"/>
              <a:t> i </a:t>
            </a:r>
            <a:r>
              <a:rPr lang="nb-NO" i="1" dirty="0"/>
              <a:t>M</a:t>
            </a:r>
            <a:r>
              <a:rPr lang="nb-NO" dirty="0"/>
              <a:t> som fremkommer i et </a:t>
            </a:r>
            <a:r>
              <a:rPr lang="nb-NO" i="1" dirty="0"/>
              <a:t>induksjonssteg</a:t>
            </a:r>
            <a:r>
              <a:rPr lang="nb-NO" dirty="0"/>
              <a:t>, definer verdien til </a:t>
            </a:r>
            <a:r>
              <a:rPr lang="nb-NO" i="1" dirty="0"/>
              <a:t>f(x)</a:t>
            </a:r>
            <a:r>
              <a:rPr lang="nb-NO" dirty="0"/>
              <a:t> ved å bruke de tidligere definerte verdiene for </a:t>
            </a:r>
            <a:r>
              <a:rPr lang="nb-NO" i="1" dirty="0"/>
              <a:t>f</a:t>
            </a:r>
            <a:r>
              <a:rPr lang="nb-NO" dirty="0"/>
              <a:t>.</a:t>
            </a:r>
            <a:br>
              <a:rPr lang="nb-NO" dirty="0"/>
            </a:br>
            <a:r>
              <a:rPr lang="nb-NO" dirty="0"/>
              <a:t>Dette kalles </a:t>
            </a:r>
            <a:r>
              <a:rPr lang="nb-NO" b="1" dirty="0"/>
              <a:t>rekursjonssteget</a:t>
            </a:r>
          </a:p>
          <a:p>
            <a:endParaRPr lang="nb-NO" b="1" dirty="0"/>
          </a:p>
          <a:p>
            <a:r>
              <a:rPr lang="nb-NO" dirty="0"/>
              <a:t>Med andre ord: vi lager en funksjon som går fra vårt induktivdefinert mengde til en annen, f.eks. mengde av naturlige tall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865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DC335A-7796-5D1F-F756-774A3A2B2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Eksempel: </a:t>
            </a:r>
            <a:r>
              <a:rPr lang="nb-NO" dirty="0"/>
              <a:t>doblefunksjonen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03E04EF-0728-6729-9B27-721747A101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være en rekursiv funksjon definert på følgende måte:</a:t>
                </a:r>
              </a:p>
              <a:p>
                <a:r>
                  <a:rPr lang="nb-NO" b="1" dirty="0"/>
                  <a:t>Basissteget: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b-NO" b="1" dirty="0"/>
              </a:p>
              <a:p>
                <a:r>
                  <a:rPr lang="nb-NO" b="1" dirty="0"/>
                  <a:t>Rekursjonssteget: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b="1" dirty="0"/>
                </a:br>
                <a:endParaRPr lang="nb-NO" b="1" dirty="0"/>
              </a:p>
              <a:p>
                <a:r>
                  <a:rPr lang="nb-NO" b="1" dirty="0"/>
                  <a:t>Eksempel: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+2=0+2=2</m:t>
                    </m:r>
                  </m:oMath>
                </a14:m>
                <a:endParaRPr lang="nb-NO" b="0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+2=2+2=4</m:t>
                    </m:r>
                  </m:oMath>
                </a14:m>
                <a:r>
                  <a:rPr lang="nb-NO" b="0" dirty="0"/>
                  <a:t>  </a:t>
                </a:r>
                <a:r>
                  <a:rPr lang="nb-NO" b="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(vi vet hva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(2)</m:t>
                    </m:r>
                  </m:oMath>
                </a14:m>
                <a:r>
                  <a:rPr lang="nb-NO" b="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er fra linjen over)</a:t>
                </a:r>
                <a:endParaRPr lang="nb-NO" b="0" i="1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+2=4+2=6</m:t>
                    </m:r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03E04EF-0728-6729-9B27-721747A101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146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525D98-08C5-E48B-8933-9E2050A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Eksempel: </a:t>
            </a:r>
            <a:r>
              <a:rPr lang="nb-NO" i="1" dirty="0"/>
              <a:t>forts.</a:t>
            </a:r>
            <a:endParaRPr lang="pl-PL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D4977CD-CAA8-9572-EC02-6FAF4E89C5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Alternativ måte å regne ut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nb-NO" dirty="0"/>
                  <a:t> på:</a:t>
                </a:r>
                <a:br>
                  <a:rPr lang="nb-NO" dirty="0"/>
                </a:b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b="0" dirty="0"/>
                </a:b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D4977CD-CAA8-9572-EC02-6FAF4E89C5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2">
                <a:extLst>
                  <a:ext uri="{FF2B5EF4-FFF2-40B4-BE49-F238E27FC236}">
                    <a16:creationId xmlns:a16="http://schemas.microsoft.com/office/drawing/2014/main" id="{7609AB59-639B-9E15-EF2E-D9AE74F826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Alternativ måte å regne ut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nb-NO" dirty="0"/>
                  <a:t> på:</a:t>
                </a:r>
                <a:br>
                  <a:rPr lang="nb-NO" dirty="0"/>
                </a:b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</a:t>
                </a:r>
              </a:p>
            </p:txBody>
          </p:sp>
        </mc:Choice>
        <mc:Fallback xmlns="">
          <p:sp>
            <p:nvSpPr>
              <p:cNvPr id="4" name="Plassholder for innhold 2">
                <a:extLst>
                  <a:ext uri="{FF2B5EF4-FFF2-40B4-BE49-F238E27FC236}">
                    <a16:creationId xmlns:a16="http://schemas.microsoft.com/office/drawing/2014/main" id="{7609AB59-639B-9E15-EF2E-D9AE74F82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innhold 2">
                <a:extLst>
                  <a:ext uri="{FF2B5EF4-FFF2-40B4-BE49-F238E27FC236}">
                    <a16:creationId xmlns:a16="http://schemas.microsoft.com/office/drawing/2014/main" id="{AB248EFE-EF7A-1031-9FFC-C6736435A3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Alternativ måte å regne ut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nb-NO" dirty="0"/>
                  <a:t> på:</a:t>
                </a:r>
                <a:br>
                  <a:rPr lang="nb-NO" dirty="0"/>
                </a:b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</a:t>
                </a:r>
              </a:p>
            </p:txBody>
          </p:sp>
        </mc:Choice>
        <mc:Fallback xmlns="">
          <p:sp>
            <p:nvSpPr>
              <p:cNvPr id="5" name="Plassholder for innhold 2">
                <a:extLst>
                  <a:ext uri="{FF2B5EF4-FFF2-40B4-BE49-F238E27FC236}">
                    <a16:creationId xmlns:a16="http://schemas.microsoft.com/office/drawing/2014/main" id="{AB248EFE-EF7A-1031-9FFC-C6736435A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4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2">
                <a:extLst>
                  <a:ext uri="{FF2B5EF4-FFF2-40B4-BE49-F238E27FC236}">
                    <a16:creationId xmlns:a16="http://schemas.microsoft.com/office/drawing/2014/main" id="{2AAB06FD-A6D2-B339-882B-669077E85CB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Alternativ måte å regne ut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nb-NO" dirty="0"/>
                  <a:t> på:</a:t>
                </a:r>
                <a:br>
                  <a:rPr lang="nb-NO" dirty="0"/>
                </a:b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0+2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</a:p>
            </p:txBody>
          </p:sp>
        </mc:Choice>
        <mc:Fallback xmlns="">
          <p:sp>
            <p:nvSpPr>
              <p:cNvPr id="6" name="Plassholder for innhold 2">
                <a:extLst>
                  <a:ext uri="{FF2B5EF4-FFF2-40B4-BE49-F238E27FC236}">
                    <a16:creationId xmlns:a16="http://schemas.microsoft.com/office/drawing/2014/main" id="{2AAB06FD-A6D2-B339-882B-669077E85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5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ssholder for innhold 2">
                <a:extLst>
                  <a:ext uri="{FF2B5EF4-FFF2-40B4-BE49-F238E27FC236}">
                    <a16:creationId xmlns:a16="http://schemas.microsoft.com/office/drawing/2014/main" id="{1319E556-6337-E640-0DF6-7E36EEF6CD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Alternativ måte å regne ut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nb-NO" dirty="0"/>
                  <a:t> på:</a:t>
                </a:r>
                <a:br>
                  <a:rPr lang="nb-NO" dirty="0"/>
                </a:b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0+2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=4+2</m:t>
                    </m:r>
                  </m:oMath>
                </a14:m>
                <a:br>
                  <a:rPr lang="nb-NO" dirty="0"/>
                </a:br>
                <a:endParaRPr lang="nb-NO" dirty="0"/>
              </a:p>
            </p:txBody>
          </p:sp>
        </mc:Choice>
        <mc:Fallback xmlns="">
          <p:sp>
            <p:nvSpPr>
              <p:cNvPr id="7" name="Plassholder for innhold 2">
                <a:extLst>
                  <a:ext uri="{FF2B5EF4-FFF2-40B4-BE49-F238E27FC236}">
                    <a16:creationId xmlns:a16="http://schemas.microsoft.com/office/drawing/2014/main" id="{1319E556-6337-E640-0DF6-7E36EEF6C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Plassholder for innhold 2">
                <a:extLst>
                  <a:ext uri="{FF2B5EF4-FFF2-40B4-BE49-F238E27FC236}">
                    <a16:creationId xmlns:a16="http://schemas.microsoft.com/office/drawing/2014/main" id="{D9C03668-EEF5-C589-D953-DD1A80E73E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Alternativ måte å regne ut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nb-NO" dirty="0"/>
                  <a:t> på:</a:t>
                </a:r>
                <a:br>
                  <a:rPr lang="nb-NO" dirty="0"/>
                </a:b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0+2</m:t>
                            </m:r>
                          </m:e>
                        </m:d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:r>
                  <a:rPr lang="nb-NO" dirty="0"/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2+2</m:t>
                        </m:r>
                      </m:e>
                    </m:d>
                    <m:r>
                      <a:rPr lang="nb-NO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=4+2</m:t>
                    </m:r>
                  </m:oMath>
                </a14:m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Plassholder for innhold 2">
                <a:extLst>
                  <a:ext uri="{FF2B5EF4-FFF2-40B4-BE49-F238E27FC236}">
                    <a16:creationId xmlns:a16="http://schemas.microsoft.com/office/drawing/2014/main" id="{D9C03668-EEF5-C589-D953-DD1A80E73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7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490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C4A75B-B8F1-3F99-4E76-2CE1DCC0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Eksempel: </a:t>
            </a:r>
            <a:r>
              <a:rPr lang="nb-NO" dirty="0"/>
              <a:t>fakultetsfunksjonen</a:t>
            </a:r>
            <a:endParaRPr lang="pl-PL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63BAB82-5885-6F36-7049-A51D05B20E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b="1" dirty="0"/>
                  <a:t>Basissteget: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0!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b="1" dirty="0"/>
              </a:p>
              <a:p>
                <a:r>
                  <a:rPr lang="nb-NO" b="1" dirty="0"/>
                  <a:t>Rekursjonssteget: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!=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nb-NO" dirty="0"/>
                  <a:t>, for alle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nb-NO" b="0" dirty="0">
                  <a:ea typeface="Cambria Math" panose="02040503050406030204" pitchFamily="18" charset="0"/>
                </a:endParaRPr>
              </a:p>
              <a:p>
                <a:endParaRPr lang="nb-NO" dirty="0"/>
              </a:p>
              <a:p>
                <a:r>
                  <a:rPr lang="nb-NO" b="1" dirty="0"/>
                  <a:t>Eksempel:</a:t>
                </a:r>
                <a:endParaRPr lang="nb-NO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2!=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1+1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⋅1!=2⋅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1+0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⋅0!=2⋅1⋅1=2</m:t>
                    </m:r>
                  </m:oMath>
                </a14:m>
                <a:endParaRPr lang="nb-NO" b="1" dirty="0"/>
              </a:p>
              <a:p>
                <a:pPr lvl="1"/>
                <a:r>
                  <a:rPr lang="nb-NO" dirty="0"/>
                  <a:t>Kan du regne ut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3!</m:t>
                    </m:r>
                  </m:oMath>
                </a14:m>
                <a:r>
                  <a:rPr lang="nb-NO" dirty="0"/>
                  <a:t> ? </a:t>
                </a:r>
                <a:r>
                  <a:rPr lang="nb-NO" dirty="0">
                    <a:sym typeface="Wingdings" panose="05000000000000000000" pitchFamily="2" charset="2"/>
                  </a:rPr>
                  <a:t></a:t>
                </a:r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63BAB82-5885-6F36-7049-A51D05B20E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917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D30484-080A-00C3-AC4A-7A2D2AA0A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Oppfordring!</a:t>
            </a: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8B5EB2-D8E5-54CE-C5BF-6BDA12483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gjør oppfordringen her!</a:t>
            </a:r>
            <a:br>
              <a:rPr lang="nb-NO" dirty="0"/>
            </a:br>
            <a:endParaRPr lang="nb-NO" dirty="0"/>
          </a:p>
          <a:p>
            <a:r>
              <a:rPr lang="nb-NO" dirty="0"/>
              <a:t>… men prøv å definer </a:t>
            </a:r>
            <a:r>
              <a:rPr lang="nb-NO" dirty="0" err="1"/>
              <a:t>Fibonacci</a:t>
            </a:r>
            <a:r>
              <a:rPr lang="nb-NO" dirty="0"/>
              <a:t>-tallene rekursivt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537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3E99A6-98AE-E996-3340-70BB1FFB6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10.2: Valuasjon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89708B5-A4FA-AD39-C372-716A26BD05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La </a:t>
                </a:r>
                <a:r>
                  <a:rPr lang="nb-NO" i="1" dirty="0"/>
                  <a:t>t</a:t>
                </a:r>
                <a:r>
                  <a:rPr lang="nb-NO" dirty="0"/>
                  <a:t> være en tilordning av sannhetsverdier til utsagnsvariabler (eller)</a:t>
                </a:r>
              </a:p>
              <a:p>
                <a:r>
                  <a:rPr lang="nb-NO" dirty="0"/>
                  <a:t>La </a:t>
                </a:r>
                <a:r>
                  <a:rPr lang="nb-NO" i="1" dirty="0"/>
                  <a:t>t</a:t>
                </a:r>
                <a:r>
                  <a:rPr lang="nb-NO" dirty="0"/>
                  <a:t> være en </a:t>
                </a:r>
                <a:r>
                  <a:rPr lang="nb-NO" i="1" dirty="0"/>
                  <a:t>funksjon</a:t>
                </a:r>
                <a:r>
                  <a:rPr lang="nb-NO" dirty="0"/>
                  <a:t> fra </a:t>
                </a:r>
                <a:r>
                  <a:rPr lang="nb-NO" i="1" dirty="0"/>
                  <a:t>mengden</a:t>
                </a:r>
                <a:r>
                  <a:rPr lang="nb-NO" dirty="0"/>
                  <a:t> </a:t>
                </a:r>
                <a:r>
                  <a:rPr lang="nb-NO" i="1" dirty="0"/>
                  <a:t>av</a:t>
                </a:r>
                <a:r>
                  <a:rPr lang="nb-NO" dirty="0"/>
                  <a:t> </a:t>
                </a:r>
                <a:r>
                  <a:rPr lang="nb-NO" i="1" dirty="0"/>
                  <a:t>utsagnsvariabler</a:t>
                </a:r>
                <a:r>
                  <a:rPr lang="nb-NO" dirty="0"/>
                  <a:t> til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nb-NO" dirty="0"/>
              </a:p>
              <a:p>
                <a:r>
                  <a:rPr lang="nb-NO" dirty="0"/>
                  <a:t>En </a:t>
                </a:r>
                <a:r>
                  <a:rPr lang="nb-NO" b="1" dirty="0"/>
                  <a:t>valuasjon</a:t>
                </a:r>
                <a:r>
                  <a:rPr lang="nb-NO" dirty="0"/>
                  <a:t> defineres som en funksjon </a:t>
                </a:r>
                <a:r>
                  <a:rPr lang="nb-NO" i="1" dirty="0"/>
                  <a:t>v</a:t>
                </a:r>
                <a:r>
                  <a:rPr lang="nb-NO" dirty="0"/>
                  <a:t> fra </a:t>
                </a:r>
                <a:r>
                  <a:rPr lang="nb-NO" i="1" dirty="0"/>
                  <a:t>utsagnslogiske</a:t>
                </a:r>
                <a:r>
                  <a:rPr lang="nb-NO" dirty="0"/>
                  <a:t> </a:t>
                </a:r>
                <a:r>
                  <a:rPr lang="nb-NO" i="1" dirty="0"/>
                  <a:t>formler</a:t>
                </a:r>
                <a:r>
                  <a:rPr lang="nb-NO" dirty="0"/>
                  <a:t> til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nb-NO" dirty="0"/>
                  <a:t> på følgende måte:</a:t>
                </a:r>
              </a:p>
              <a:p>
                <a:pPr marL="0" indent="0">
                  <a:buNone/>
                </a:pPr>
                <a:r>
                  <a:rPr lang="nb-NO" sz="2400" b="0" i="1" dirty="0">
                    <a:latin typeface="Cambria Math" panose="02040503050406030204" pitchFamily="18" charset="0"/>
                  </a:rPr>
                  <a:t>          BASISTILFELLET:</a:t>
                </a:r>
                <a:endParaRPr lang="nb-NO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dirty="0"/>
                  <a:t> hvis og bare 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t</m:t>
                    </m:r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dirty="0"/>
                  <a:t>, for alle utsagnsvariabler </a:t>
                </a:r>
                <a:r>
                  <a:rPr lang="nb-NO" i="1" dirty="0"/>
                  <a:t>P</a:t>
                </a:r>
                <a:r>
                  <a:rPr lang="nb-NO" dirty="0"/>
                  <a:t>.</a:t>
                </a:r>
              </a:p>
              <a:p>
                <a:pPr marL="457200" lvl="1" indent="0">
                  <a:buNone/>
                </a:pPr>
                <a:r>
                  <a:rPr lang="nb-NO" i="1" dirty="0"/>
                  <a:t>   REKURSJONSSTEGET: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i="1" dirty="0"/>
                  <a:t> </a:t>
                </a:r>
                <a:r>
                  <a:rPr lang="nb-NO" dirty="0"/>
                  <a:t>hvis og bare hvis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i="1" dirty="0"/>
                  <a:t> </a:t>
                </a:r>
                <a:r>
                  <a:rPr lang="nb-NO" dirty="0"/>
                  <a:t>hvis og bare hvis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dirty="0"/>
                  <a:t> eller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i="1" dirty="0"/>
                  <a:t> </a:t>
                </a:r>
                <a:r>
                  <a:rPr lang="nb-NO" dirty="0"/>
                  <a:t>hvis og bare hvis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dirty="0"/>
                  <a:t> impliserer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nb-NO" dirty="0"/>
                  <a:t> </a:t>
                </a:r>
              </a:p>
              <a:p>
                <a:pPr lvl="1"/>
                <a:endParaRPr lang="pl-PL" i="1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89708B5-A4FA-AD39-C372-716A26BD05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b="-210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49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39BD33-A177-8CE8-54F5-85A24A2F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 til salen!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97A6ED2-EF85-2A0A-130C-CB3A052B4D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Hva er feil med å definere en «rekursiv funksjon» ved å si at: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nb-NO" b="1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nb-NO" b="1" dirty="0"/>
              </a:p>
              <a:p>
                <a:endParaRPr lang="nb-NO" dirty="0"/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97A6ED2-EF85-2A0A-130C-CB3A052B4D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856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9F1965-B47B-5B12-E022-85E4CA99A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Kapittel 11 </a:t>
            </a:r>
            <a:br>
              <a:rPr lang="nb-NO" dirty="0"/>
            </a:b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7D645E-914F-CB27-2117-64646A1C3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3980" y="3586798"/>
            <a:ext cx="9144000" cy="1655762"/>
          </a:xfrm>
        </p:spPr>
        <p:txBody>
          <a:bodyPr>
            <a:normAutofit/>
          </a:bodyPr>
          <a:lstStyle/>
          <a:p>
            <a:pPr lvl="1"/>
            <a:r>
              <a:rPr lang="nb-NO" dirty="0">
                <a:cs typeface="Arial" panose="020B0604020202020204" pitchFamily="34" charset="0"/>
              </a:rPr>
              <a:t>Matematisk induksjon</a:t>
            </a:r>
          </a:p>
        </p:txBody>
      </p:sp>
    </p:spTree>
    <p:extLst>
      <p:ext uri="{BB962C8B-B14F-4D97-AF65-F5344CB8AC3E}">
        <p14:creationId xmlns:p14="http://schemas.microsoft.com/office/powerpoint/2010/main" val="3774308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B3741F-D083-58A1-4C68-00AEEF3F8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11.1: Matematisk induksjon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ED6CC2D-D1C8-8391-E65A-BDC4821114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For å bevise at en påstand er sann for alle naturlige tall, er det tilstrekkelig å bevise:</a:t>
                </a:r>
              </a:p>
              <a:p>
                <a:pPr lvl="1"/>
                <a:r>
                  <a:rPr lang="nb-NO" b="1" dirty="0"/>
                  <a:t>Basissteget:</a:t>
                </a:r>
                <a:r>
                  <a:rPr lang="nb-NO" dirty="0"/>
                  <a:t> at påstanden holder for 0</a:t>
                </a:r>
              </a:p>
              <a:p>
                <a:pPr lvl="1"/>
                <a:r>
                  <a:rPr lang="nb-NO" b="1" dirty="0"/>
                  <a:t>Induksjonssteget:</a:t>
                </a:r>
                <a:r>
                  <a:rPr lang="nb-NO" dirty="0"/>
                  <a:t> at </a:t>
                </a:r>
                <a:r>
                  <a:rPr lang="nb-NO" i="1" dirty="0"/>
                  <a:t>hvis</a:t>
                </a:r>
                <a:r>
                  <a:rPr lang="nb-NO" dirty="0"/>
                  <a:t> påstanden holder for et vilkårlig naturlig tall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, </a:t>
                </a:r>
                <a:r>
                  <a:rPr lang="nb-NO" i="1" dirty="0"/>
                  <a:t>så</a:t>
                </a:r>
                <a:r>
                  <a:rPr lang="nb-NO" dirty="0"/>
                  <a:t> holder den også for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nb-NO" dirty="0"/>
                  <a:t>. Antakelsen om påstanden er sann for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, kalles </a:t>
                </a:r>
                <a:r>
                  <a:rPr lang="nb-NO" b="1" dirty="0"/>
                  <a:t>induksjonshypotesen</a:t>
                </a:r>
                <a:endParaRPr lang="nb-NO" dirty="0"/>
              </a:p>
              <a:p>
                <a:pPr lvl="1"/>
                <a:endParaRPr lang="nb-NO" dirty="0"/>
              </a:p>
              <a:p>
                <a:r>
                  <a:rPr lang="nb-NO" dirty="0"/>
                  <a:t>Hvis </a:t>
                </a:r>
                <a:r>
                  <a:rPr lang="nb-NO" i="1" dirty="0"/>
                  <a:t>begge</a:t>
                </a:r>
                <a:r>
                  <a:rPr lang="nb-NO" dirty="0"/>
                  <a:t> disse </a:t>
                </a:r>
                <a:r>
                  <a:rPr lang="nb-NO" i="1" dirty="0"/>
                  <a:t>holder</a:t>
                </a:r>
                <a:r>
                  <a:rPr lang="nb-NO" dirty="0"/>
                  <a:t>, kan vi ved </a:t>
                </a:r>
                <a:r>
                  <a:rPr lang="nb-NO" b="1" dirty="0"/>
                  <a:t>matematisk induksjon </a:t>
                </a:r>
                <a:r>
                  <a:rPr lang="nb-NO" dirty="0"/>
                  <a:t>konkludere med at påstanden er sann for </a:t>
                </a:r>
                <a:r>
                  <a:rPr lang="nb-NO" i="1" dirty="0"/>
                  <a:t>alle</a:t>
                </a:r>
                <a:r>
                  <a:rPr lang="nb-NO" dirty="0"/>
                  <a:t> naturlige tall.</a:t>
                </a:r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ED6CC2D-D1C8-8391-E65A-BDC4821114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21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241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B1512B-52CD-558D-160B-D9795B91E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Forslag til oppgaver, kap. 11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4C65469-B40D-DFF6-1285-1D96497061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11.1: Bevise at en mengde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elementer har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dirty="0"/>
                  <a:t> delmengder</a:t>
                </a:r>
              </a:p>
              <a:p>
                <a:r>
                  <a:rPr lang="nb-NO" dirty="0"/>
                  <a:t>11.3: Bevise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er et partall for alle naturlige tall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dirty="0"/>
              </a:p>
              <a:p>
                <a:r>
                  <a:rPr lang="nb-NO" dirty="0"/>
                  <a:t>11.8: Bevise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nb-NO" dirty="0"/>
                  <a:t> er delelig med 5 for alle naturlige tall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4C65469-B40D-DFF6-1285-1D96497061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8348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9F1965-B47B-5B12-E022-85E4CA99A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Kapittel 12 </a:t>
            </a:r>
            <a:br>
              <a:rPr lang="nb-NO" dirty="0"/>
            </a:b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7D645E-914F-CB27-2117-64646A1C3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3980" y="3586798"/>
            <a:ext cx="9144000" cy="1655762"/>
          </a:xfrm>
        </p:spPr>
        <p:txBody>
          <a:bodyPr>
            <a:normAutofit/>
          </a:bodyPr>
          <a:lstStyle/>
          <a:p>
            <a:pPr lvl="1"/>
            <a:r>
              <a:rPr lang="nb-NO" dirty="0">
                <a:cs typeface="Arial" panose="020B0604020202020204" pitchFamily="34" charset="0"/>
              </a:rPr>
              <a:t>Strukturell induksjon</a:t>
            </a:r>
          </a:p>
        </p:txBody>
      </p:sp>
    </p:spTree>
    <p:extLst>
      <p:ext uri="{BB962C8B-B14F-4D97-AF65-F5344CB8AC3E}">
        <p14:creationId xmlns:p14="http://schemas.microsoft.com/office/powerpoint/2010/main" val="12168666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B3741F-D083-58A1-4C68-00AEEF3F8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12.1: Strukturell induksjon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ED6CC2D-D1C8-8391-E65A-BDC4821114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nb-NO" dirty="0"/>
                  <a:t>Anta at en mengde er induktivt definert. For å vise at en påstand er sann for alle elementer i denne mengden, er det nok å vise følgende to punkter:</a:t>
                </a:r>
              </a:p>
              <a:p>
                <a:pPr lvl="1"/>
                <a:r>
                  <a:rPr lang="nb-NO" b="1" dirty="0"/>
                  <a:t>Basissteget:</a:t>
                </a:r>
                <a:r>
                  <a:rPr lang="nb-NO" dirty="0"/>
                  <a:t> påstanden holder for alle elementer i basismengden.</a:t>
                </a:r>
              </a:p>
              <a:p>
                <a:pPr lvl="1"/>
                <a:r>
                  <a:rPr lang="nb-NO" b="1" dirty="0"/>
                  <a:t>Induksjonssteget</a:t>
                </a:r>
                <a:r>
                  <a:rPr lang="nb-NO" dirty="0"/>
                  <a:t>: hvis mengden er lukket under en operasjon som gjør at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fremkommer fra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dirty="0"/>
                  <a:t>, </a:t>
                </a:r>
                <a:r>
                  <a:rPr lang="nb-NO" i="1" dirty="0"/>
                  <a:t>og</a:t>
                </a:r>
                <a:r>
                  <a:rPr lang="nb-NO" dirty="0"/>
                  <a:t> påstanden holder for alle disse, holder påstanden også for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. Antakelsen om at påstanden holder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dirty="0"/>
                  <a:t> heter </a:t>
                </a:r>
                <a:r>
                  <a:rPr lang="nb-NO" b="1" dirty="0"/>
                  <a:t>induksjonshypotesen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Hvis begge disse punktene holder, kan vi ved </a:t>
                </a:r>
                <a:r>
                  <a:rPr lang="nb-NO" b="1" dirty="0"/>
                  <a:t>strukturell induksjon</a:t>
                </a:r>
                <a:r>
                  <a:rPr lang="nb-NO" dirty="0"/>
                  <a:t> konkludere med at påstanden er sann for </a:t>
                </a:r>
                <a:r>
                  <a:rPr lang="nb-NO" i="1" dirty="0"/>
                  <a:t>alle </a:t>
                </a:r>
                <a:r>
                  <a:rPr lang="nb-NO" dirty="0"/>
                  <a:t>elementer i mengden. Vi sier i så fall at vi beviser påstanden ved strukturell induksjon </a:t>
                </a:r>
                <a:r>
                  <a:rPr lang="nb-NO" i="1" dirty="0"/>
                  <a:t>på</a:t>
                </a:r>
                <a:r>
                  <a:rPr lang="nb-NO" dirty="0"/>
                  <a:t> den induktivt definerte mengden.</a:t>
                </a:r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ED6CC2D-D1C8-8391-E65A-BDC4821114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75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430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3AA517-4D2B-CD06-C91A-3344C1530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 12.2: Substitusjon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ABFF07C-7087-F870-5D0F-3AD653FE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dirty="0"/>
                  <a:t> være en utsagnsvariabel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 en utsagnslogisk formel. Vi definerer rekursivt en funksjon som bytter ut alle forekomster av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dirty="0"/>
                  <a:t> med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, og vi skriver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b-NO" dirty="0"/>
                  <a:t> for resultatet av å </a:t>
                </a:r>
                <a:r>
                  <a:rPr lang="nb-NO" b="1" dirty="0"/>
                  <a:t>erstatte</a:t>
                </a:r>
                <a:r>
                  <a:rPr lang="nb-NO" dirty="0"/>
                  <a:t> eller </a:t>
                </a:r>
                <a:r>
                  <a:rPr lang="nb-NO" b="1" dirty="0"/>
                  <a:t>substituere</a:t>
                </a:r>
                <a:r>
                  <a:rPr lang="nb-NO" dirty="0"/>
                  <a:t> alle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-er i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nb-NO" dirty="0"/>
                  <a:t> med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nb-NO" dirty="0"/>
                  <a:t> er en utsagnsvariabel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nb-NO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nb-NO" dirty="0"/>
                  <a:t> er en utsagnsvariabel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nb-NO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¬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=¬</m:t>
                    </m:r>
                    <m:r>
                      <a:rPr lang="nb-NO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]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 </a:t>
                </a:r>
                <a:r>
                  <a:rPr lang="nb-NO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(m.a.o. hvis negasjon finnes, husk parentes)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)[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]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]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∈{∧,∨,→}</m:t>
                    </m:r>
                  </m:oMath>
                </a14:m>
                <a:endParaRPr lang="nb-NO" dirty="0"/>
              </a:p>
              <a:p>
                <a:pPr lvl="1"/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ABFF07C-7087-F870-5D0F-3AD653FE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17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3AA517-4D2B-CD06-C91A-3344C1530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Eksempler: </a:t>
            </a:r>
            <a:r>
              <a:rPr lang="nb-NO" dirty="0"/>
              <a:t>substitusjon</a:t>
            </a:r>
            <a:endParaRPr lang="pl-PL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ABFF07C-7087-F870-5D0F-3AD653FE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]=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]=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l-PL" dirty="0"/>
              </a:p>
              <a:p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]=</m:t>
                    </m:r>
                    <m:r>
                      <a:rPr lang="nb-NO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P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¬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nb-NO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]=</m:t>
                    </m:r>
                    <m:r>
                      <a:rPr lang="nb-NO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¬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nb-NO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ABFF07C-7087-F870-5D0F-3AD653FE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719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B1512B-52CD-558D-160B-D9795B91E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Forslag til oppgaver, kap. 12</a:t>
            </a:r>
            <a:endParaRPr lang="pl-PL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C65469-B40D-DFF6-1285-1D9649706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12.1: Induksjonsbevis av en funksjon på bitstrenger</a:t>
            </a:r>
          </a:p>
          <a:p>
            <a:r>
              <a:rPr lang="nb-NO" dirty="0"/>
              <a:t>12.2: -||-</a:t>
            </a:r>
          </a:p>
          <a:p>
            <a:r>
              <a:rPr lang="nb-NO" dirty="0"/>
              <a:t>12.3: Induksjonsbevis av en funksjon på strenger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7851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3169</Words>
  <Application>Microsoft Macintosh PowerPoint</Application>
  <PresentationFormat>Widescreen</PresentationFormat>
  <Paragraphs>225</Paragraphs>
  <Slides>40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Office-tema</vt:lpstr>
      <vt:lpstr>Repetisjonstime – kap. 9-12 IN1150</vt:lpstr>
      <vt:lpstr>Kapittel 9  </vt:lpstr>
      <vt:lpstr>Kapittel 9</vt:lpstr>
      <vt:lpstr>Definisjon 9.1: Lukket mengde</vt:lpstr>
      <vt:lpstr>Andre eksempler</vt:lpstr>
      <vt:lpstr>Definisjon 9.1: Tillukningen av en mengde</vt:lpstr>
      <vt:lpstr>Animasjon: tillukning av M under addisjon</vt:lpstr>
      <vt:lpstr>Definisjon 9.2: Tillukning av en binær relasjon</vt:lpstr>
      <vt:lpstr>Eksempel</vt:lpstr>
      <vt:lpstr>Definisjon 9.3: Induktivt definert mengde</vt:lpstr>
      <vt:lpstr>Eksempler: tallmengder</vt:lpstr>
      <vt:lpstr>Eksempler: tallmengder</vt:lpstr>
      <vt:lpstr>Eksempler: tallmengder</vt:lpstr>
      <vt:lpstr>Eksempel: Mengden av utsagnslogiske formler (def. 9.4)</vt:lpstr>
      <vt:lpstr>Eksempel: Mengden av lister (def. 9.5)</vt:lpstr>
      <vt:lpstr>Notasjon!</vt:lpstr>
      <vt:lpstr>Eksempel: Mengden av lister (def. 9.5)</vt:lpstr>
      <vt:lpstr>Eksempel: Mengden av binære trær (def. 9.6)</vt:lpstr>
      <vt:lpstr>Eksempel: noen binære trær</vt:lpstr>
      <vt:lpstr>Definisjon 9.7: Alfabet, tegn, streng</vt:lpstr>
      <vt:lpstr>Eksempel: Et induktiv definert A^∗</vt:lpstr>
      <vt:lpstr>Definisjon 9.8: Konkatenering</vt:lpstr>
      <vt:lpstr>Definisjon 9.9: Bitstreng</vt:lpstr>
      <vt:lpstr>PowerPoint-presentasjon</vt:lpstr>
      <vt:lpstr>Kapittel 10  </vt:lpstr>
      <vt:lpstr>Definisjon 10.1: Rekursiv funksjon</vt:lpstr>
      <vt:lpstr>Eksempel: doblefunksjonen</vt:lpstr>
      <vt:lpstr>Eksempel: forts.</vt:lpstr>
      <vt:lpstr>Eksempel: fakultetsfunksjonen</vt:lpstr>
      <vt:lpstr>Oppfordring!</vt:lpstr>
      <vt:lpstr>Definisjon 10.2: Valuasjon</vt:lpstr>
      <vt:lpstr>Spørsmål til salen!</vt:lpstr>
      <vt:lpstr>Kapittel 11  </vt:lpstr>
      <vt:lpstr>Definisjon 11.1: Matematisk induksjon</vt:lpstr>
      <vt:lpstr>Forslag til oppgaver, kap. 11</vt:lpstr>
      <vt:lpstr>Kapittel 12  </vt:lpstr>
      <vt:lpstr>Definisjon 12.1: Strukturell induksjon</vt:lpstr>
      <vt:lpstr>Definisjon 12.2: Substitusjon</vt:lpstr>
      <vt:lpstr>Eksempler: substitusjon</vt:lpstr>
      <vt:lpstr>Forslag til oppgaver, kap.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Repetisjonstime – kap. 9-12 IN1150</dc:title>
  <dc:creator>Dawid Jakub Szefler</dc:creator>
  <cp:lastModifiedBy>Dawid Jakub Szefler</cp:lastModifiedBy>
  <cp:revision>1</cp:revision>
  <dcterms:created xsi:type="dcterms:W3CDTF">2023-05-19T17:34:52Z</dcterms:created>
  <dcterms:modified xsi:type="dcterms:W3CDTF">2023-05-25T12:10:02Z</dcterms:modified>
</cp:coreProperties>
</file>